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469" r:id="rId4"/>
    <p:sldId id="430" r:id="rId5"/>
    <p:sldId id="467" r:id="rId6"/>
    <p:sldId id="466" r:id="rId7"/>
    <p:sldId id="468" r:id="rId8"/>
    <p:sldId id="433" r:id="rId9"/>
    <p:sldId id="476" r:id="rId10"/>
    <p:sldId id="483" r:id="rId11"/>
    <p:sldId id="48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81"/>
    <a:srgbClr val="315470"/>
    <a:srgbClr val="0C2577"/>
    <a:srgbClr val="9AC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DCE92-6991-4352-B479-AA0CD77B1E13}" v="4" dt="2021-11-11T17:54:17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94" d="100"/>
          <a:sy n="94" d="100"/>
        </p:scale>
        <p:origin x="184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ifer Lloyd" userId="ef648b46-33b4-4255-8958-4b74a64a1e26" providerId="ADAL" clId="{FC8DCE92-6991-4352-B479-AA0CD77B1E13}"/>
    <pc:docChg chg="undo custSel addSld delSld modSld">
      <pc:chgData name="Jenifer Lloyd" userId="ef648b46-33b4-4255-8958-4b74a64a1e26" providerId="ADAL" clId="{FC8DCE92-6991-4352-B479-AA0CD77B1E13}" dt="2021-11-11T17:56:06" v="3820" actId="1076"/>
      <pc:docMkLst>
        <pc:docMk/>
      </pc:docMkLst>
      <pc:sldChg chg="modSp mod">
        <pc:chgData name="Jenifer Lloyd" userId="ef648b46-33b4-4255-8958-4b74a64a1e26" providerId="ADAL" clId="{FC8DCE92-6991-4352-B479-AA0CD77B1E13}" dt="2021-11-11T17:46:59.027" v="3285" actId="20577"/>
        <pc:sldMkLst>
          <pc:docMk/>
          <pc:sldMk cId="0" sldId="256"/>
        </pc:sldMkLst>
        <pc:spChg chg="mod">
          <ac:chgData name="Jenifer Lloyd" userId="ef648b46-33b4-4255-8958-4b74a64a1e26" providerId="ADAL" clId="{FC8DCE92-6991-4352-B479-AA0CD77B1E13}" dt="2021-11-11T17:46:59.027" v="328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6:54.230" v="3276" actId="113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Jenifer Lloyd" userId="ef648b46-33b4-4255-8958-4b74a64a1e26" providerId="ADAL" clId="{FC8DCE92-6991-4352-B479-AA0CD77B1E13}" dt="2021-11-11T17:12:14.725" v="1139" actId="1076"/>
        <pc:sldMkLst>
          <pc:docMk/>
          <pc:sldMk cId="0" sldId="260"/>
        </pc:sldMkLst>
        <pc:spChg chg="mod">
          <ac:chgData name="Jenifer Lloyd" userId="ef648b46-33b4-4255-8958-4b74a64a1e26" providerId="ADAL" clId="{FC8DCE92-6991-4352-B479-AA0CD77B1E13}" dt="2021-11-11T17:00:54.717" v="80" actId="20577"/>
          <ac:spMkLst>
            <pc:docMk/>
            <pc:sldMk cId="0" sldId="260"/>
            <ac:spMk id="11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12:14.725" v="1139" actId="1076"/>
          <ac:spMkLst>
            <pc:docMk/>
            <pc:sldMk cId="0" sldId="260"/>
            <ac:spMk id="15" creationId="{00000000-0000-0000-0000-000000000000}"/>
          </ac:spMkLst>
        </pc:spChg>
      </pc:sldChg>
      <pc:sldChg chg="delSp modSp mod">
        <pc:chgData name="Jenifer Lloyd" userId="ef648b46-33b4-4255-8958-4b74a64a1e26" providerId="ADAL" clId="{FC8DCE92-6991-4352-B479-AA0CD77B1E13}" dt="2021-11-11T17:56:06" v="3820" actId="1076"/>
        <pc:sldMkLst>
          <pc:docMk/>
          <pc:sldMk cId="0" sldId="270"/>
        </pc:sldMkLst>
        <pc:spChg chg="mod">
          <ac:chgData name="Jenifer Lloyd" userId="ef648b46-33b4-4255-8958-4b74a64a1e26" providerId="ADAL" clId="{FC8DCE92-6991-4352-B479-AA0CD77B1E13}" dt="2021-11-11T17:55:54.931" v="3818" actId="1076"/>
          <ac:spMkLst>
            <pc:docMk/>
            <pc:sldMk cId="0" sldId="270"/>
            <ac:spMk id="9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56:06" v="3820" actId="1076"/>
          <ac:spMkLst>
            <pc:docMk/>
            <pc:sldMk cId="0" sldId="270"/>
            <ac:spMk id="10" creationId="{00000000-0000-0000-0000-000000000000}"/>
          </ac:spMkLst>
        </pc:spChg>
        <pc:picChg chg="del">
          <ac:chgData name="Jenifer Lloyd" userId="ef648b46-33b4-4255-8958-4b74a64a1e26" providerId="ADAL" clId="{FC8DCE92-6991-4352-B479-AA0CD77B1E13}" dt="2021-11-11T17:55:44.211" v="3817" actId="478"/>
          <ac:picMkLst>
            <pc:docMk/>
            <pc:sldMk cId="0" sldId="270"/>
            <ac:picMk id="2" creationId="{3A2A4CC3-D4FA-4ADD-AA43-4E0D995AE553}"/>
          </ac:picMkLst>
        </pc:picChg>
        <pc:picChg chg="mod">
          <ac:chgData name="Jenifer Lloyd" userId="ef648b46-33b4-4255-8958-4b74a64a1e26" providerId="ADAL" clId="{FC8DCE92-6991-4352-B479-AA0CD77B1E13}" dt="2021-11-11T17:56:00.452" v="3819" actId="1076"/>
          <ac:picMkLst>
            <pc:docMk/>
            <pc:sldMk cId="0" sldId="270"/>
            <ac:picMk id="6" creationId="{00000000-0000-0000-0000-000000000000}"/>
          </ac:picMkLst>
        </pc:picChg>
      </pc:sldChg>
      <pc:sldChg chg="del">
        <pc:chgData name="Jenifer Lloyd" userId="ef648b46-33b4-4255-8958-4b74a64a1e26" providerId="ADAL" clId="{FC8DCE92-6991-4352-B479-AA0CD77B1E13}" dt="2021-11-11T17:54:26.142" v="3721" actId="47"/>
        <pc:sldMkLst>
          <pc:docMk/>
          <pc:sldMk cId="821334080" sldId="426"/>
        </pc:sldMkLst>
      </pc:sldChg>
      <pc:sldChg chg="del">
        <pc:chgData name="Jenifer Lloyd" userId="ef648b46-33b4-4255-8958-4b74a64a1e26" providerId="ADAL" clId="{FC8DCE92-6991-4352-B479-AA0CD77B1E13}" dt="2021-11-11T17:54:26.492" v="3722" actId="47"/>
        <pc:sldMkLst>
          <pc:docMk/>
          <pc:sldMk cId="1793720971" sldId="429"/>
        </pc:sldMkLst>
      </pc:sldChg>
      <pc:sldChg chg="modSp mod">
        <pc:chgData name="Jenifer Lloyd" userId="ef648b46-33b4-4255-8958-4b74a64a1e26" providerId="ADAL" clId="{FC8DCE92-6991-4352-B479-AA0CD77B1E13}" dt="2021-11-11T17:47:49.439" v="3290" actId="313"/>
        <pc:sldMkLst>
          <pc:docMk/>
          <pc:sldMk cId="292893322" sldId="430"/>
        </pc:sldMkLst>
        <pc:spChg chg="mod">
          <ac:chgData name="Jenifer Lloyd" userId="ef648b46-33b4-4255-8958-4b74a64a1e26" providerId="ADAL" clId="{FC8DCE92-6991-4352-B479-AA0CD77B1E13}" dt="2021-11-11T17:10:27.076" v="959" actId="20577"/>
          <ac:spMkLst>
            <pc:docMk/>
            <pc:sldMk cId="292893322" sldId="430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7:49.439" v="3290" actId="313"/>
          <ac:spMkLst>
            <pc:docMk/>
            <pc:sldMk cId="292893322" sldId="430"/>
            <ac:spMk id="3" creationId="{00000000-0000-0000-0000-000000000000}"/>
          </ac:spMkLst>
        </pc:spChg>
      </pc:sldChg>
      <pc:sldChg chg="modSp mod">
        <pc:chgData name="Jenifer Lloyd" userId="ef648b46-33b4-4255-8958-4b74a64a1e26" providerId="ADAL" clId="{FC8DCE92-6991-4352-B479-AA0CD77B1E13}" dt="2021-11-11T17:44:31.762" v="2915" actId="6549"/>
        <pc:sldMkLst>
          <pc:docMk/>
          <pc:sldMk cId="449018576" sldId="433"/>
        </pc:sldMkLst>
        <pc:spChg chg="mod">
          <ac:chgData name="Jenifer Lloyd" userId="ef648b46-33b4-4255-8958-4b74a64a1e26" providerId="ADAL" clId="{FC8DCE92-6991-4352-B479-AA0CD77B1E13}" dt="2021-11-11T17:40:51.531" v="2745" actId="20577"/>
          <ac:spMkLst>
            <pc:docMk/>
            <pc:sldMk cId="449018576" sldId="433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4:28.937" v="2913" actId="255"/>
          <ac:spMkLst>
            <pc:docMk/>
            <pc:sldMk cId="449018576" sldId="433"/>
            <ac:spMk id="4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4:31.762" v="2915" actId="6549"/>
          <ac:spMkLst>
            <pc:docMk/>
            <pc:sldMk cId="449018576" sldId="433"/>
            <ac:spMk id="5" creationId="{00000000-0000-0000-0000-000000000000}"/>
          </ac:spMkLst>
        </pc:spChg>
      </pc:sldChg>
      <pc:sldChg chg="del">
        <pc:chgData name="Jenifer Lloyd" userId="ef648b46-33b4-4255-8958-4b74a64a1e26" providerId="ADAL" clId="{FC8DCE92-6991-4352-B479-AA0CD77B1E13}" dt="2021-11-11T17:54:26.895" v="3723" actId="47"/>
        <pc:sldMkLst>
          <pc:docMk/>
          <pc:sldMk cId="65298192" sldId="444"/>
        </pc:sldMkLst>
      </pc:sldChg>
      <pc:sldChg chg="del">
        <pc:chgData name="Jenifer Lloyd" userId="ef648b46-33b4-4255-8958-4b74a64a1e26" providerId="ADAL" clId="{FC8DCE92-6991-4352-B479-AA0CD77B1E13}" dt="2021-11-11T17:54:27.145" v="3724" actId="47"/>
        <pc:sldMkLst>
          <pc:docMk/>
          <pc:sldMk cId="2266460051" sldId="445"/>
        </pc:sldMkLst>
      </pc:sldChg>
      <pc:sldChg chg="del">
        <pc:chgData name="Jenifer Lloyd" userId="ef648b46-33b4-4255-8958-4b74a64a1e26" providerId="ADAL" clId="{FC8DCE92-6991-4352-B479-AA0CD77B1E13}" dt="2021-11-11T17:54:25.698" v="3720" actId="47"/>
        <pc:sldMkLst>
          <pc:docMk/>
          <pc:sldMk cId="3958276866" sldId="446"/>
        </pc:sldMkLst>
      </pc:sldChg>
      <pc:sldChg chg="del">
        <pc:chgData name="Jenifer Lloyd" userId="ef648b46-33b4-4255-8958-4b74a64a1e26" providerId="ADAL" clId="{FC8DCE92-6991-4352-B479-AA0CD77B1E13}" dt="2021-11-11T17:54:27.346" v="3725" actId="47"/>
        <pc:sldMkLst>
          <pc:docMk/>
          <pc:sldMk cId="1209576650" sldId="453"/>
        </pc:sldMkLst>
      </pc:sldChg>
      <pc:sldChg chg="del">
        <pc:chgData name="Jenifer Lloyd" userId="ef648b46-33b4-4255-8958-4b74a64a1e26" providerId="ADAL" clId="{FC8DCE92-6991-4352-B479-AA0CD77B1E13}" dt="2021-11-11T17:02:16.697" v="322" actId="47"/>
        <pc:sldMkLst>
          <pc:docMk/>
          <pc:sldMk cId="3963400257" sldId="465"/>
        </pc:sldMkLst>
      </pc:sldChg>
      <pc:sldChg chg="modSp mod">
        <pc:chgData name="Jenifer Lloyd" userId="ef648b46-33b4-4255-8958-4b74a64a1e26" providerId="ADAL" clId="{FC8DCE92-6991-4352-B479-AA0CD77B1E13}" dt="2021-11-11T17:48:27.549" v="3354" actId="20577"/>
        <pc:sldMkLst>
          <pc:docMk/>
          <pc:sldMk cId="3546513878" sldId="466"/>
        </pc:sldMkLst>
        <pc:spChg chg="mod">
          <ac:chgData name="Jenifer Lloyd" userId="ef648b46-33b4-4255-8958-4b74a64a1e26" providerId="ADAL" clId="{FC8DCE92-6991-4352-B479-AA0CD77B1E13}" dt="2021-11-11T17:32:14.393" v="2045" actId="20577"/>
          <ac:spMkLst>
            <pc:docMk/>
            <pc:sldMk cId="3546513878" sldId="466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8:27.549" v="3354" actId="20577"/>
          <ac:spMkLst>
            <pc:docMk/>
            <pc:sldMk cId="3546513878" sldId="466"/>
            <ac:spMk id="3" creationId="{00000000-0000-0000-0000-000000000000}"/>
          </ac:spMkLst>
        </pc:spChg>
      </pc:sldChg>
      <pc:sldChg chg="modSp mod">
        <pc:chgData name="Jenifer Lloyd" userId="ef648b46-33b4-4255-8958-4b74a64a1e26" providerId="ADAL" clId="{FC8DCE92-6991-4352-B479-AA0CD77B1E13}" dt="2021-11-11T17:23:14.411" v="2017" actId="27636"/>
        <pc:sldMkLst>
          <pc:docMk/>
          <pc:sldMk cId="3757219943" sldId="467"/>
        </pc:sldMkLst>
        <pc:spChg chg="mod">
          <ac:chgData name="Jenifer Lloyd" userId="ef648b46-33b4-4255-8958-4b74a64a1e26" providerId="ADAL" clId="{FC8DCE92-6991-4352-B479-AA0CD77B1E13}" dt="2021-11-11T17:21:21.014" v="1660" actId="6549"/>
          <ac:spMkLst>
            <pc:docMk/>
            <pc:sldMk cId="3757219943" sldId="467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23:14.411" v="2017" actId="27636"/>
          <ac:spMkLst>
            <pc:docMk/>
            <pc:sldMk cId="3757219943" sldId="467"/>
            <ac:spMk id="3" creationId="{00000000-0000-0000-0000-000000000000}"/>
          </ac:spMkLst>
        </pc:spChg>
      </pc:sldChg>
      <pc:sldChg chg="modSp mod">
        <pc:chgData name="Jenifer Lloyd" userId="ef648b46-33b4-4255-8958-4b74a64a1e26" providerId="ADAL" clId="{FC8DCE92-6991-4352-B479-AA0CD77B1E13}" dt="2021-11-11T17:48:34.380" v="3357" actId="20577"/>
        <pc:sldMkLst>
          <pc:docMk/>
          <pc:sldMk cId="3344885741" sldId="468"/>
        </pc:sldMkLst>
        <pc:spChg chg="mod">
          <ac:chgData name="Jenifer Lloyd" userId="ef648b46-33b4-4255-8958-4b74a64a1e26" providerId="ADAL" clId="{FC8DCE92-6991-4352-B479-AA0CD77B1E13}" dt="2021-11-11T17:48:34.380" v="3357" actId="20577"/>
          <ac:spMkLst>
            <pc:docMk/>
            <pc:sldMk cId="3344885741" sldId="468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39:40.457" v="2684" actId="20577"/>
          <ac:spMkLst>
            <pc:docMk/>
            <pc:sldMk cId="3344885741" sldId="468"/>
            <ac:spMk id="3" creationId="{00000000-0000-0000-0000-000000000000}"/>
          </ac:spMkLst>
        </pc:spChg>
      </pc:sldChg>
      <pc:sldChg chg="modSp mod">
        <pc:chgData name="Jenifer Lloyd" userId="ef648b46-33b4-4255-8958-4b74a64a1e26" providerId="ADAL" clId="{FC8DCE92-6991-4352-B479-AA0CD77B1E13}" dt="2021-11-11T17:14:45.297" v="1249" actId="2711"/>
        <pc:sldMkLst>
          <pc:docMk/>
          <pc:sldMk cId="3477602056" sldId="469"/>
        </pc:sldMkLst>
        <pc:spChg chg="mod">
          <ac:chgData name="Jenifer Lloyd" userId="ef648b46-33b4-4255-8958-4b74a64a1e26" providerId="ADAL" clId="{FC8DCE92-6991-4352-B479-AA0CD77B1E13}" dt="2021-11-11T17:14:45.297" v="1249" actId="2711"/>
          <ac:spMkLst>
            <pc:docMk/>
            <pc:sldMk cId="3477602056" sldId="469"/>
            <ac:spMk id="2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12:26.347" v="1143" actId="20577"/>
          <ac:spMkLst>
            <pc:docMk/>
            <pc:sldMk cId="3477602056" sldId="469"/>
            <ac:spMk id="3" creationId="{00000000-0000-0000-0000-000000000000}"/>
          </ac:spMkLst>
        </pc:spChg>
      </pc:sldChg>
      <pc:sldChg chg="del">
        <pc:chgData name="Jenifer Lloyd" userId="ef648b46-33b4-4255-8958-4b74a64a1e26" providerId="ADAL" clId="{FC8DCE92-6991-4352-B479-AA0CD77B1E13}" dt="2021-11-11T17:54:25.010" v="3719" actId="47"/>
        <pc:sldMkLst>
          <pc:docMk/>
          <pc:sldMk cId="3509739626" sldId="475"/>
        </pc:sldMkLst>
      </pc:sldChg>
      <pc:sldChg chg="modSp mod">
        <pc:chgData name="Jenifer Lloyd" userId="ef648b46-33b4-4255-8958-4b74a64a1e26" providerId="ADAL" clId="{FC8DCE92-6991-4352-B479-AA0CD77B1E13}" dt="2021-11-11T17:49:15.504" v="3371" actId="20577"/>
        <pc:sldMkLst>
          <pc:docMk/>
          <pc:sldMk cId="3315213682" sldId="476"/>
        </pc:sldMkLst>
        <pc:spChg chg="mod">
          <ac:chgData name="Jenifer Lloyd" userId="ef648b46-33b4-4255-8958-4b74a64a1e26" providerId="ADAL" clId="{FC8DCE92-6991-4352-B479-AA0CD77B1E13}" dt="2021-11-11T17:45:00.674" v="2989" actId="20577"/>
          <ac:spMkLst>
            <pc:docMk/>
            <pc:sldMk cId="3315213682" sldId="476"/>
            <ac:spMk id="5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49:15.504" v="3371" actId="20577"/>
          <ac:spMkLst>
            <pc:docMk/>
            <pc:sldMk cId="3315213682" sldId="476"/>
            <ac:spMk id="6" creationId="{00000000-0000-0000-0000-000000000000}"/>
          </ac:spMkLst>
        </pc:spChg>
      </pc:sldChg>
      <pc:sldChg chg="del">
        <pc:chgData name="Jenifer Lloyd" userId="ef648b46-33b4-4255-8958-4b74a64a1e26" providerId="ADAL" clId="{FC8DCE92-6991-4352-B479-AA0CD77B1E13}" dt="2021-11-11T17:54:28.678" v="3727" actId="47"/>
        <pc:sldMkLst>
          <pc:docMk/>
          <pc:sldMk cId="3749860746" sldId="480"/>
        </pc:sldMkLst>
      </pc:sldChg>
      <pc:sldChg chg="del">
        <pc:chgData name="Jenifer Lloyd" userId="ef648b46-33b4-4255-8958-4b74a64a1e26" providerId="ADAL" clId="{FC8DCE92-6991-4352-B479-AA0CD77B1E13}" dt="2021-11-11T17:54:28.067" v="3726" actId="47"/>
        <pc:sldMkLst>
          <pc:docMk/>
          <pc:sldMk cId="3449022979" sldId="482"/>
        </pc:sldMkLst>
      </pc:sldChg>
      <pc:sldChg chg="modSp add mod">
        <pc:chgData name="Jenifer Lloyd" userId="ef648b46-33b4-4255-8958-4b74a64a1e26" providerId="ADAL" clId="{FC8DCE92-6991-4352-B479-AA0CD77B1E13}" dt="2021-11-11T17:51:39.927" v="3620" actId="20577"/>
        <pc:sldMkLst>
          <pc:docMk/>
          <pc:sldMk cId="2089222928" sldId="483"/>
        </pc:sldMkLst>
        <pc:spChg chg="mod">
          <ac:chgData name="Jenifer Lloyd" userId="ef648b46-33b4-4255-8958-4b74a64a1e26" providerId="ADAL" clId="{FC8DCE92-6991-4352-B479-AA0CD77B1E13}" dt="2021-11-11T17:49:46.163" v="3416" actId="20577"/>
          <ac:spMkLst>
            <pc:docMk/>
            <pc:sldMk cId="2089222928" sldId="483"/>
            <ac:spMk id="5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51:39.927" v="3620" actId="20577"/>
          <ac:spMkLst>
            <pc:docMk/>
            <pc:sldMk cId="2089222928" sldId="483"/>
            <ac:spMk id="6" creationId="{00000000-0000-0000-0000-000000000000}"/>
          </ac:spMkLst>
        </pc:spChg>
      </pc:sldChg>
      <pc:sldChg chg="modSp add mod">
        <pc:chgData name="Jenifer Lloyd" userId="ef648b46-33b4-4255-8958-4b74a64a1e26" providerId="ADAL" clId="{FC8DCE92-6991-4352-B479-AA0CD77B1E13}" dt="2021-11-11T17:55:30.463" v="3816" actId="20577"/>
        <pc:sldMkLst>
          <pc:docMk/>
          <pc:sldMk cId="3235657687" sldId="484"/>
        </pc:sldMkLst>
        <pc:spChg chg="mod">
          <ac:chgData name="Jenifer Lloyd" userId="ef648b46-33b4-4255-8958-4b74a64a1e26" providerId="ADAL" clId="{FC8DCE92-6991-4352-B479-AA0CD77B1E13}" dt="2021-11-11T17:51:56.295" v="3630" actId="20577"/>
          <ac:spMkLst>
            <pc:docMk/>
            <pc:sldMk cId="3235657687" sldId="484"/>
            <ac:spMk id="5" creationId="{00000000-0000-0000-0000-000000000000}"/>
          </ac:spMkLst>
        </pc:spChg>
        <pc:spChg chg="mod">
          <ac:chgData name="Jenifer Lloyd" userId="ef648b46-33b4-4255-8958-4b74a64a1e26" providerId="ADAL" clId="{FC8DCE92-6991-4352-B479-AA0CD77B1E13}" dt="2021-11-11T17:55:30.463" v="3816" actId="20577"/>
          <ac:spMkLst>
            <pc:docMk/>
            <pc:sldMk cId="3235657687" sldId="484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A197C-5C85-4569-B72C-2DE9A523AF63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28B-21A1-4A39-A12B-93F2B3303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6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0A74-F85A-4F1F-B3BF-B2B88AA21C9D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B8225-CC27-45D7-84C2-7FCBC82E0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5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7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8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44C24956-723B-4B30-9E05-49AB5B74830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6462C1-1F4D-4160-A361-7234630B6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290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09572"/>
            <a:ext cx="10515600" cy="3123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	Name</a:t>
            </a:r>
          </a:p>
          <a:p>
            <a:pPr lvl="0"/>
            <a:r>
              <a:rPr lang="en-US" dirty="0"/>
              <a:t>	Title</a:t>
            </a:r>
          </a:p>
          <a:p>
            <a:pPr lvl="0"/>
            <a:r>
              <a:rPr lang="en-US" dirty="0"/>
              <a:t>	Association for Utah Community Health</a:t>
            </a:r>
          </a:p>
          <a:p>
            <a:pPr lvl="0"/>
            <a:r>
              <a:rPr lang="en-US" dirty="0"/>
              <a:t>	Date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" y="5887616"/>
            <a:ext cx="2671548" cy="6495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270588"/>
          </a:xfrm>
          <a:prstGeom prst="rect">
            <a:avLst/>
          </a:prstGeom>
          <a:solidFill>
            <a:srgbClr val="5E9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87412"/>
            <a:ext cx="12192000" cy="270588"/>
          </a:xfrm>
          <a:prstGeom prst="rect">
            <a:avLst/>
          </a:prstGeom>
          <a:solidFill>
            <a:srgbClr val="5E9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7190"/>
            <a:ext cx="12192000" cy="45719"/>
          </a:xfrm>
          <a:prstGeom prst="rect">
            <a:avLst/>
          </a:prstGeom>
          <a:solidFill>
            <a:srgbClr val="C8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541693"/>
            <a:ext cx="12192000" cy="45719"/>
          </a:xfrm>
          <a:prstGeom prst="rect">
            <a:avLst/>
          </a:prstGeom>
          <a:solidFill>
            <a:srgbClr val="C8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547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31547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1547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1547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547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54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rm.org/hr-today/news/hr-news/pages/covid-19-vaccination-resources.aspx" TargetMode="External"/><Relationship Id="rId2" Type="http://schemas.openxmlformats.org/officeDocument/2006/relationships/hyperlink" Target="https://www.eeoc.gov/coronavir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chc.org/coronavirus/can-our-health-center-mandate-the-vaccine-and-other-frequently-asked-questions-and-answer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enifer@auch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448800" cy="23876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+mn-lt"/>
              </a:rPr>
              <a:t>COVID-19 Vaccine Mandates</a:t>
            </a:r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br>
              <a:rPr lang="en-US" sz="4800" dirty="0">
                <a:latin typeface="+mn-lt"/>
              </a:rPr>
            </a:br>
            <a:endParaRPr lang="en-US" sz="3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962400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November 11, 2021</a:t>
            </a:r>
            <a:endParaRPr lang="en-US" sz="2800" b="1" dirty="0">
              <a:solidFill>
                <a:srgbClr val="0C257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do with the other employees?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9416"/>
            <a:ext cx="10515600" cy="377798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NOT share medical history or religious beliefs of exempted employee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are complying with federal law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Keep to your standards and apply them to all</a:t>
            </a:r>
          </a:p>
        </p:txBody>
      </p:sp>
    </p:spTree>
    <p:extLst>
      <p:ext uri="{BB962C8B-B14F-4D97-AF65-F5344CB8AC3E}">
        <p14:creationId xmlns:p14="http://schemas.microsoft.com/office/powerpoint/2010/main" val="208922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377798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Slide set from Carbon Medical Service Association – will share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EEOC Guidance  </a:t>
            </a:r>
            <a:r>
              <a:rPr lang="en-US" dirty="0">
                <a:hlinkClick r:id="rId2"/>
              </a:rPr>
              <a:t>https://www.eeoc.gov/coronavirus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SHRM materials </a:t>
            </a:r>
            <a:r>
              <a:rPr lang="en-US" dirty="0">
                <a:hlinkClick r:id="rId3"/>
              </a:rPr>
              <a:t>https://www.shrm.org/hr-today/news/hr-news/pages/covid-19-vaccination-resources.aspx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NACHC/FTLF materials – vaccine mandate toolkit </a:t>
            </a:r>
            <a:r>
              <a:rPr lang="en-US" dirty="0">
                <a:hlinkClick r:id="rId4"/>
              </a:rPr>
              <a:t>https://www.nachc.org/coronavirus/can-our-health-center-mandate-the-vaccine-and-other-frequently-asked-questions-and-answers/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565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667000" y="650553"/>
            <a:ext cx="6858000" cy="1470025"/>
          </a:xfrm>
        </p:spPr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4737423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15470"/>
                </a:solidFill>
              </a:rPr>
              <a:t>Jenifer Lloyd</a:t>
            </a:r>
          </a:p>
          <a:p>
            <a:pPr algn="ctr"/>
            <a:r>
              <a:rPr lang="en-US" sz="2400" dirty="0">
                <a:solidFill>
                  <a:srgbClr val="315470"/>
                </a:solidFill>
                <a:hlinkClick r:id="rId2"/>
              </a:rPr>
              <a:t>jenifer@auch.org</a:t>
            </a:r>
            <a:r>
              <a:rPr lang="en-US" sz="2400" dirty="0">
                <a:solidFill>
                  <a:srgbClr val="315470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rgbClr val="315470"/>
                </a:solidFill>
              </a:rPr>
              <a:t>801-716-4607</a:t>
            </a:r>
          </a:p>
        </p:txBody>
      </p:sp>
      <p:sp>
        <p:nvSpPr>
          <p:cNvPr id="4" name="AutoShape 4" descr="Image result for smiling face question mark"/>
          <p:cNvSpPr>
            <a:spLocks noChangeAspect="1" noChangeArrowheads="1"/>
          </p:cNvSpPr>
          <p:nvPr/>
        </p:nvSpPr>
        <p:spPr bwMode="auto">
          <a:xfrm>
            <a:off x="-31750" y="-136525"/>
            <a:ext cx="762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108725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0" y="527685"/>
            <a:ext cx="10363200" cy="11430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2"/>
                </a:solidFill>
              </a:rPr>
            </a:br>
            <a:r>
              <a:rPr lang="en-US" sz="6000" dirty="0">
                <a:latin typeface="+mn-lt"/>
              </a:rPr>
              <a:t>Two vaccine mandates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371600" y="1867473"/>
            <a:ext cx="9601200" cy="312305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OSHA COVID-19 Emergency Temporary Standard (ETS)</a:t>
            </a:r>
          </a:p>
          <a:p>
            <a:pPr marL="1143000" lvl="1" indent="-457200"/>
            <a:r>
              <a:rPr lang="en-US" sz="2800" dirty="0"/>
              <a:t>Employers with greater than 100 employees</a:t>
            </a:r>
          </a:p>
          <a:p>
            <a:pPr marL="1143000" lvl="1" indent="-457200"/>
            <a:r>
              <a:rPr lang="en-US" sz="2800" dirty="0"/>
              <a:t>Currently under a federal stay</a:t>
            </a:r>
            <a:br>
              <a:rPr lang="en-US" sz="2800" dirty="0"/>
            </a:b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CMS Omnibus COVID-19 Health Care Staff Vaccination</a:t>
            </a:r>
          </a:p>
          <a:p>
            <a:pPr marL="1143000" lvl="1" indent="-457200"/>
            <a:r>
              <a:rPr lang="en-US" sz="2800" dirty="0"/>
              <a:t>All entities receiving payments from Medicare and Medicaid</a:t>
            </a:r>
          </a:p>
          <a:p>
            <a:pPr marL="1143000" lvl="1" indent="-457200"/>
            <a:r>
              <a:rPr lang="en-US" sz="2800" dirty="0"/>
              <a:t>Specifically mentions FQHCs, including Board members</a:t>
            </a:r>
          </a:p>
          <a:p>
            <a:pPr marL="1143000" lvl="1" indent="-457200"/>
            <a:r>
              <a:rPr lang="en-US" sz="2800" dirty="0"/>
              <a:t>Has ‘primacy’ over FQHCs (versus ETS)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Health Center Program Grant Application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Health Center Program Grant Application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Health Center Program Grant Application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Deadlines?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9624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u="sng" dirty="0"/>
              <a:t>December 5, 2021</a:t>
            </a:r>
            <a:r>
              <a:rPr lang="en-US" altLang="en-US" sz="3200" dirty="0"/>
              <a:t> All FQHC staff*, including volunteers, must have at least one dose of COVID-19 vaccine</a:t>
            </a:r>
            <a:br>
              <a:rPr lang="en-US" alt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/>
              <a:t>January 4, 2022</a:t>
            </a:r>
            <a:r>
              <a:rPr lang="en-US" sz="3200" dirty="0"/>
              <a:t> All FQHC staff*, including volunteers, must be fully vaccinated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*The ONLY group exempted are 100% remote workers who have NO interactions with patients or other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760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exemptions?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619" y="2054582"/>
            <a:ext cx="10515600" cy="345782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Testing is not an option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Past infection with COVID-19 is not a recognized exemption (may be temporary if individual had COVID-19 very recently)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 law will not bypass this</a:t>
            </a:r>
          </a:p>
          <a:p>
            <a:pPr marL="1143000" lvl="1" indent="-457200"/>
            <a:r>
              <a:rPr lang="en-US" sz="2800" dirty="0">
                <a:effectLst/>
              </a:rPr>
              <a:t>“Under the Supremacy Clause of the U.S. Constitution, this regulation pre-empts any state law to the contrary. U.S. Const. art. VI § 2.”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and religious exemptions?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221" y="2209800"/>
            <a:ext cx="10515600" cy="44525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Medical</a:t>
            </a:r>
          </a:p>
          <a:p>
            <a:pPr marL="1143000" lvl="1" indent="-457200"/>
            <a:r>
              <a:rPr lang="en-US" dirty="0"/>
              <a:t>Facilities have flexibility in setting their own standards</a:t>
            </a:r>
          </a:p>
          <a:p>
            <a:pPr marL="1143000" lvl="1" indent="-457200"/>
            <a:r>
              <a:rPr lang="en-US" dirty="0"/>
              <a:t>These can be temporary or permanent</a:t>
            </a:r>
          </a:p>
          <a:p>
            <a:pPr marL="1143000" lvl="1" indent="-457200"/>
            <a:r>
              <a:rPr lang="en-US" dirty="0"/>
              <a:t>Must have licensed provider sign and date letter(s) of medical exemption</a:t>
            </a:r>
          </a:p>
          <a:p>
            <a:pPr marL="1600200" lvl="2" indent="-457200"/>
            <a:r>
              <a:rPr lang="en-US" dirty="0"/>
              <a:t>Must include information about which vaccines are contraindicated and why they are contraindicated for that individual</a:t>
            </a:r>
          </a:p>
          <a:p>
            <a:pPr marL="1600200" lvl="2" indent="-457200"/>
            <a:r>
              <a:rPr lang="en-US" dirty="0"/>
              <a:t>Should include language stating that individual should be exempted from facility’s COVID-19 vaccine mandate</a:t>
            </a:r>
          </a:p>
          <a:p>
            <a:pPr marL="1600200" lvl="2" indent="-457200"/>
            <a:r>
              <a:rPr lang="en-US" dirty="0"/>
              <a:t>Licensed provider cannot write letter for him/herself, and must be practicing within scope</a:t>
            </a:r>
            <a:br>
              <a:rPr lang="en-US" dirty="0"/>
            </a:br>
            <a:endParaRPr lang="en-US" dirty="0"/>
          </a:p>
          <a:p>
            <a:pPr marL="11430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1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be documented and evaluated in accordance with the facility’s policies and procedures</a:t>
            </a:r>
            <a:br>
              <a:rPr lang="en-US" dirty="0"/>
            </a:br>
            <a:endParaRPr lang="en-US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Read and follow EEOC guidance on religious exemptions </a:t>
            </a:r>
          </a:p>
          <a:p>
            <a:pPr marL="1143000" lvl="1" indent="-457200"/>
            <a:r>
              <a:rPr lang="en-US" dirty="0"/>
              <a:t>Religious exemptions are not available for political or personal beliefs</a:t>
            </a:r>
          </a:p>
          <a:p>
            <a:pPr marL="1143000" lvl="1" indent="-457200"/>
            <a:r>
              <a:rPr lang="en-US" dirty="0"/>
              <a:t>Must have some tie to an actual religious belief</a:t>
            </a:r>
          </a:p>
          <a:p>
            <a:pPr marL="1143000" lvl="1" indent="-457200"/>
            <a:r>
              <a:rPr lang="en-US" dirty="0"/>
              <a:t>Religion does not have to be ‘mainstream’ religion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1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DO with exempted employees?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10515600" cy="422398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Evaluate the “direct threat” of allowing the employee in the workplace.</a:t>
            </a:r>
          </a:p>
          <a:p>
            <a:pPr marL="1143000" lvl="1" indent="-457200"/>
            <a:r>
              <a:rPr lang="en-US" dirty="0"/>
              <a:t>4 factors: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 the duration of the risk; (2) the nature and severity of the potential harm; (3) the likelihood that the potential harm will occur; and (4) the imminence of the potential harm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cs typeface="Times New Roman" panose="02020603050405020304" pitchFamily="18" charset="0"/>
              </a:rPr>
              <a:t>	Evaluate the work environment: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whether the employee works alone or with others, 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works inside or outside, 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ventilation,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frequency and duration of direct interaction with co-workers and non-employees,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 of partially or fully vaccinated individuals already in the workplace,  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whether other employees are wearing masks,  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whether other employees are undergoing routine COVID testing, and     </a:t>
            </a:r>
          </a:p>
          <a:p>
            <a:pPr marL="971550" lvl="1" indent="-28575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ability to social distance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8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 – look at accommodations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03357"/>
          </a:xfrm>
        </p:spPr>
        <p:txBody>
          <a:bodyPr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Permitting/requiring the unvaccinated employee to wear a face mask in the workplace,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at a social distance from all co-workers and non-em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ployees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a staggered or modified shift,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ventilation,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contact with co-workers and non-employees,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Participate in periodic testing for COVID-19,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Telework, and/or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ccept reassignment to different position that can be accommodated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901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Process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9416"/>
            <a:ext cx="10515600" cy="377798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Employee must cooperate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Employer does not have to pick employee’s choice of accommodations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Final answer may be ‘no’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Standard for accommodating medical exemption is higher (treat it like a person with a disability) than for religious exemption – but both require effort</a:t>
            </a:r>
          </a:p>
        </p:txBody>
      </p:sp>
    </p:spTree>
    <p:extLst>
      <p:ext uri="{BB962C8B-B14F-4D97-AF65-F5344CB8AC3E}">
        <p14:creationId xmlns:p14="http://schemas.microsoft.com/office/powerpoint/2010/main" val="331521368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(Jan '14)">
  <a:themeElements>
    <a:clrScheme name="Custom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6AADA7DD7C754D84A1F12F2E7A3AF1" ma:contentTypeVersion="14" ma:contentTypeDescription="Create a new document." ma:contentTypeScope="" ma:versionID="261717985cf062a5a86f68aaa4c1765f">
  <xsd:schema xmlns:xsd="http://www.w3.org/2001/XMLSchema" xmlns:xs="http://www.w3.org/2001/XMLSchema" xmlns:p="http://schemas.microsoft.com/office/2006/metadata/properties" xmlns:ns2="04b44a28-9832-471d-a064-d88ab0f73439" xmlns:ns3="e58782d5-b824-4948-912d-54c7408b6e5e" targetNamespace="http://schemas.microsoft.com/office/2006/metadata/properties" ma:root="true" ma:fieldsID="c019859ee37d461ea2e7d9eb757a52d8" ns2:_="" ns3:_="">
    <xsd:import namespace="04b44a28-9832-471d-a064-d88ab0f73439"/>
    <xsd:import namespace="e58782d5-b824-4948-912d-54c7408b6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b44a28-9832-471d-a064-d88ab0f734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Time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782d5-b824-4948-912d-54c7408b6e5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4b44a28-9832-471d-a064-d88ab0f73439" xsi:nil="true"/>
  </documentManagement>
</p:properties>
</file>

<file path=customXml/itemProps1.xml><?xml version="1.0" encoding="utf-8"?>
<ds:datastoreItem xmlns:ds="http://schemas.openxmlformats.org/officeDocument/2006/customXml" ds:itemID="{58BD3CE3-1667-45A9-B1CA-9F5731487F85}"/>
</file>

<file path=customXml/itemProps2.xml><?xml version="1.0" encoding="utf-8"?>
<ds:datastoreItem xmlns:ds="http://schemas.openxmlformats.org/officeDocument/2006/customXml" ds:itemID="{B4893478-3431-4A71-82A7-124DAF2FBAD9}"/>
</file>

<file path=customXml/itemProps3.xml><?xml version="1.0" encoding="utf-8"?>
<ds:datastoreItem xmlns:ds="http://schemas.openxmlformats.org/officeDocument/2006/customXml" ds:itemID="{097CB7A6-F514-475A-8F27-FDE5D9892B78}"/>
</file>

<file path=docProps/app.xml><?xml version="1.0" encoding="utf-8"?>
<Properties xmlns="http://schemas.openxmlformats.org/officeDocument/2006/extended-properties" xmlns:vt="http://schemas.openxmlformats.org/officeDocument/2006/docPropsVTypes">
  <Template>Powerpoint (Jan '14)</Template>
  <TotalTime>6727</TotalTime>
  <Words>723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Powerpoint (Jan '14)</vt:lpstr>
      <vt:lpstr>COVID-19 Vaccine Mandates   </vt:lpstr>
      <vt:lpstr> Two vaccine mandates</vt:lpstr>
      <vt:lpstr>Deadlines? </vt:lpstr>
      <vt:lpstr>Other exemptions? </vt:lpstr>
      <vt:lpstr>Medical and religious exemptions? </vt:lpstr>
      <vt:lpstr>Religious exemptions</vt:lpstr>
      <vt:lpstr>What do you DO with exempted employees?</vt:lpstr>
      <vt:lpstr>Next step – look at accommodations</vt:lpstr>
      <vt:lpstr>Interactive Process </vt:lpstr>
      <vt:lpstr>What do you do with the other employees? </vt:lpstr>
      <vt:lpstr>Resources 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Jenifer Lloyd</cp:lastModifiedBy>
  <cp:revision>579</cp:revision>
  <dcterms:created xsi:type="dcterms:W3CDTF">2011-11-29T16:38:48Z</dcterms:created>
  <dcterms:modified xsi:type="dcterms:W3CDTF">2021-11-11T17:56:09Z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0x010100C26AADA7DD7C754D84A1F12F2E7A3AF1</vt:lpwstr>
  </property>
</Properties>
</file>