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60" r:id="rId5"/>
    <p:sldId id="270" r:id="rId6"/>
    <p:sldId id="261" r:id="rId7"/>
    <p:sldId id="263" r:id="rId8"/>
    <p:sldId id="264" r:id="rId9"/>
    <p:sldId id="265" r:id="rId10"/>
    <p:sldId id="267" r:id="rId11"/>
    <p:sldId id="266" r:id="rId12"/>
    <p:sldId id="271"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5470"/>
    <a:srgbClr val="EAEAEA"/>
    <a:srgbClr val="297C5E"/>
    <a:srgbClr val="C8DEE8"/>
    <a:srgbClr val="C8DE17"/>
    <a:srgbClr val="90C46B"/>
    <a:srgbClr val="72C46B"/>
    <a:srgbClr val="5E9B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9B7292-1376-4CA5-93B3-96818ED030D4}" v="613" dt="2023-05-10T20:29:06.1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Kenzie Dangerfield" userId="53339168-6393-4097-ac1b-e16dd5c9c170" providerId="ADAL" clId="{88A3C6D0-4FC7-4B1C-B176-441F39F02751}"/>
    <pc:docChg chg="custSel addSld delSld modSld">
      <pc:chgData name="McKenzie Dangerfield" userId="53339168-6393-4097-ac1b-e16dd5c9c170" providerId="ADAL" clId="{88A3C6D0-4FC7-4B1C-B176-441F39F02751}" dt="2022-09-19T16:11:50.716" v="526" actId="2696"/>
      <pc:docMkLst>
        <pc:docMk/>
      </pc:docMkLst>
      <pc:sldChg chg="modSp del mod">
        <pc:chgData name="McKenzie Dangerfield" userId="53339168-6393-4097-ac1b-e16dd5c9c170" providerId="ADAL" clId="{88A3C6D0-4FC7-4B1C-B176-441F39F02751}" dt="2022-09-19T16:11:42.004" v="525" actId="2696"/>
        <pc:sldMkLst>
          <pc:docMk/>
          <pc:sldMk cId="2488058489" sldId="262"/>
        </pc:sldMkLst>
        <pc:spChg chg="mod">
          <ac:chgData name="McKenzie Dangerfield" userId="53339168-6393-4097-ac1b-e16dd5c9c170" providerId="ADAL" clId="{88A3C6D0-4FC7-4B1C-B176-441F39F02751}" dt="2022-09-19T15:20:53.269" v="77" actId="20577"/>
          <ac:spMkLst>
            <pc:docMk/>
            <pc:sldMk cId="2488058489" sldId="262"/>
            <ac:spMk id="2" creationId="{2BAD86E0-D3C1-08B4-D01F-3C7A0CC92628}"/>
          </ac:spMkLst>
        </pc:spChg>
      </pc:sldChg>
      <pc:sldChg chg="modSp new del mod">
        <pc:chgData name="McKenzie Dangerfield" userId="53339168-6393-4097-ac1b-e16dd5c9c170" providerId="ADAL" clId="{88A3C6D0-4FC7-4B1C-B176-441F39F02751}" dt="2022-09-19T16:11:50.716" v="526" actId="2696"/>
        <pc:sldMkLst>
          <pc:docMk/>
          <pc:sldMk cId="3128510330" sldId="263"/>
        </pc:sldMkLst>
        <pc:spChg chg="mod">
          <ac:chgData name="McKenzie Dangerfield" userId="53339168-6393-4097-ac1b-e16dd5c9c170" providerId="ADAL" clId="{88A3C6D0-4FC7-4B1C-B176-441F39F02751}" dt="2022-09-19T15:30:18.648" v="98" actId="20577"/>
          <ac:spMkLst>
            <pc:docMk/>
            <pc:sldMk cId="3128510330" sldId="263"/>
            <ac:spMk id="2" creationId="{3AA636E3-63D3-44C0-D613-6391F006B028}"/>
          </ac:spMkLst>
        </pc:spChg>
      </pc:sldChg>
      <pc:sldChg chg="addSp delSp modSp new del mod">
        <pc:chgData name="McKenzie Dangerfield" userId="53339168-6393-4097-ac1b-e16dd5c9c170" providerId="ADAL" clId="{88A3C6D0-4FC7-4B1C-B176-441F39F02751}" dt="2022-09-19T16:11:50.716" v="526" actId="2696"/>
        <pc:sldMkLst>
          <pc:docMk/>
          <pc:sldMk cId="546328829" sldId="264"/>
        </pc:sldMkLst>
        <pc:spChg chg="mod">
          <ac:chgData name="McKenzie Dangerfield" userId="53339168-6393-4097-ac1b-e16dd5c9c170" providerId="ADAL" clId="{88A3C6D0-4FC7-4B1C-B176-441F39F02751}" dt="2022-09-19T15:35:57.361" v="127" actId="20577"/>
          <ac:spMkLst>
            <pc:docMk/>
            <pc:sldMk cId="546328829" sldId="264"/>
            <ac:spMk id="2" creationId="{2F990F2E-01ED-CEA0-03CD-41D6724B379D}"/>
          </ac:spMkLst>
        </pc:spChg>
        <pc:spChg chg="del">
          <ac:chgData name="McKenzie Dangerfield" userId="53339168-6393-4097-ac1b-e16dd5c9c170" providerId="ADAL" clId="{88A3C6D0-4FC7-4B1C-B176-441F39F02751}" dt="2022-09-19T15:33:04.110" v="106" actId="931"/>
          <ac:spMkLst>
            <pc:docMk/>
            <pc:sldMk cId="546328829" sldId="264"/>
            <ac:spMk id="3" creationId="{1D4F9116-C4C6-A251-659E-F1F4F975EAD8}"/>
          </ac:spMkLst>
        </pc:spChg>
        <pc:spChg chg="add mod">
          <ac:chgData name="McKenzie Dangerfield" userId="53339168-6393-4097-ac1b-e16dd5c9c170" providerId="ADAL" clId="{88A3C6D0-4FC7-4B1C-B176-441F39F02751}" dt="2022-09-19T15:38:53.541" v="353" actId="20577"/>
          <ac:spMkLst>
            <pc:docMk/>
            <pc:sldMk cId="546328829" sldId="264"/>
            <ac:spMk id="7" creationId="{34B520AF-79FB-FC3C-50FE-3F6623C9C81A}"/>
          </ac:spMkLst>
        </pc:spChg>
        <pc:picChg chg="add del mod">
          <ac:chgData name="McKenzie Dangerfield" userId="53339168-6393-4097-ac1b-e16dd5c9c170" providerId="ADAL" clId="{88A3C6D0-4FC7-4B1C-B176-441F39F02751}" dt="2022-09-19T15:33:15.574" v="108" actId="478"/>
          <ac:picMkLst>
            <pc:docMk/>
            <pc:sldMk cId="546328829" sldId="264"/>
            <ac:picMk id="5" creationId="{436E8D52-84F9-7103-307C-7E3636BD7533}"/>
          </ac:picMkLst>
        </pc:picChg>
      </pc:sldChg>
      <pc:sldChg chg="addSp delSp modSp new del mod">
        <pc:chgData name="McKenzie Dangerfield" userId="53339168-6393-4097-ac1b-e16dd5c9c170" providerId="ADAL" clId="{88A3C6D0-4FC7-4B1C-B176-441F39F02751}" dt="2022-09-19T16:11:50.716" v="526" actId="2696"/>
        <pc:sldMkLst>
          <pc:docMk/>
          <pc:sldMk cId="3875494342" sldId="265"/>
        </pc:sldMkLst>
        <pc:spChg chg="mod">
          <ac:chgData name="McKenzie Dangerfield" userId="53339168-6393-4097-ac1b-e16dd5c9c170" providerId="ADAL" clId="{88A3C6D0-4FC7-4B1C-B176-441F39F02751}" dt="2022-09-19T15:42:08.969" v="383" actId="20577"/>
          <ac:spMkLst>
            <pc:docMk/>
            <pc:sldMk cId="3875494342" sldId="265"/>
            <ac:spMk id="2" creationId="{8EC8CA27-6F16-C1CE-D427-EAB8D97CC82E}"/>
          </ac:spMkLst>
        </pc:spChg>
        <pc:spChg chg="del">
          <ac:chgData name="McKenzie Dangerfield" userId="53339168-6393-4097-ac1b-e16dd5c9c170" providerId="ADAL" clId="{88A3C6D0-4FC7-4B1C-B176-441F39F02751}" dt="2022-09-19T15:42:39.817" v="384" actId="931"/>
          <ac:spMkLst>
            <pc:docMk/>
            <pc:sldMk cId="3875494342" sldId="265"/>
            <ac:spMk id="3" creationId="{A43D5A6A-4DD3-A622-3F18-1E92F606D64D}"/>
          </ac:spMkLst>
        </pc:spChg>
        <pc:spChg chg="add mod">
          <ac:chgData name="McKenzie Dangerfield" userId="53339168-6393-4097-ac1b-e16dd5c9c170" providerId="ADAL" clId="{88A3C6D0-4FC7-4B1C-B176-441F39F02751}" dt="2022-09-19T15:52:46.496" v="476" actId="1076"/>
          <ac:spMkLst>
            <pc:docMk/>
            <pc:sldMk cId="3875494342" sldId="265"/>
            <ac:spMk id="6" creationId="{E6D480C3-E9A7-8C28-F4F8-A3CD154F3171}"/>
          </ac:spMkLst>
        </pc:spChg>
        <pc:picChg chg="add mod">
          <ac:chgData name="McKenzie Dangerfield" userId="53339168-6393-4097-ac1b-e16dd5c9c170" providerId="ADAL" clId="{88A3C6D0-4FC7-4B1C-B176-441F39F02751}" dt="2022-09-19T15:55:38.844" v="522" actId="1076"/>
          <ac:picMkLst>
            <pc:docMk/>
            <pc:sldMk cId="3875494342" sldId="265"/>
            <ac:picMk id="5" creationId="{868E4C55-9133-BB67-3224-BF2B3F070D98}"/>
          </ac:picMkLst>
        </pc:picChg>
      </pc:sldChg>
      <pc:sldChg chg="addSp delSp modSp new del mod">
        <pc:chgData name="McKenzie Dangerfield" userId="53339168-6393-4097-ac1b-e16dd5c9c170" providerId="ADAL" clId="{88A3C6D0-4FC7-4B1C-B176-441F39F02751}" dt="2022-09-19T16:11:50.716" v="526" actId="2696"/>
        <pc:sldMkLst>
          <pc:docMk/>
          <pc:sldMk cId="2704931723" sldId="266"/>
        </pc:sldMkLst>
        <pc:spChg chg="mod">
          <ac:chgData name="McKenzie Dangerfield" userId="53339168-6393-4097-ac1b-e16dd5c9c170" providerId="ADAL" clId="{88A3C6D0-4FC7-4B1C-B176-441F39F02751}" dt="2022-09-19T15:50:17.154" v="469" actId="20577"/>
          <ac:spMkLst>
            <pc:docMk/>
            <pc:sldMk cId="2704931723" sldId="266"/>
            <ac:spMk id="2" creationId="{E2F95CA1-9FFE-551E-BFDB-4869DFB0B34C}"/>
          </ac:spMkLst>
        </pc:spChg>
        <pc:spChg chg="del">
          <ac:chgData name="McKenzie Dangerfield" userId="53339168-6393-4097-ac1b-e16dd5c9c170" providerId="ADAL" clId="{88A3C6D0-4FC7-4B1C-B176-441F39F02751}" dt="2022-09-19T15:50:35.776" v="470" actId="931"/>
          <ac:spMkLst>
            <pc:docMk/>
            <pc:sldMk cId="2704931723" sldId="266"/>
            <ac:spMk id="3" creationId="{96D73A06-A388-CF74-39E5-B606F6679D2D}"/>
          </ac:spMkLst>
        </pc:spChg>
        <pc:picChg chg="add mod">
          <ac:chgData name="McKenzie Dangerfield" userId="53339168-6393-4097-ac1b-e16dd5c9c170" providerId="ADAL" clId="{88A3C6D0-4FC7-4B1C-B176-441F39F02751}" dt="2022-09-19T15:50:43.129" v="474" actId="14100"/>
          <ac:picMkLst>
            <pc:docMk/>
            <pc:sldMk cId="2704931723" sldId="266"/>
            <ac:picMk id="5" creationId="{4C91EAC5-FD87-C5A0-DAB6-60EE92C72180}"/>
          </ac:picMkLst>
        </pc:picChg>
      </pc:sldChg>
      <pc:sldChg chg="addSp delSp modSp new del mod">
        <pc:chgData name="McKenzie Dangerfield" userId="53339168-6393-4097-ac1b-e16dd5c9c170" providerId="ADAL" clId="{88A3C6D0-4FC7-4B1C-B176-441F39F02751}" dt="2022-09-19T16:11:50.716" v="526" actId="2696"/>
        <pc:sldMkLst>
          <pc:docMk/>
          <pc:sldMk cId="4031974670" sldId="267"/>
        </pc:sldMkLst>
        <pc:spChg chg="mod">
          <ac:chgData name="McKenzie Dangerfield" userId="53339168-6393-4097-ac1b-e16dd5c9c170" providerId="ADAL" clId="{88A3C6D0-4FC7-4B1C-B176-441F39F02751}" dt="2022-09-19T15:53:23.529" v="515" actId="20577"/>
          <ac:spMkLst>
            <pc:docMk/>
            <pc:sldMk cId="4031974670" sldId="267"/>
            <ac:spMk id="2" creationId="{78B4595A-FCFB-9D6E-61C6-B2DEF2B391A5}"/>
          </ac:spMkLst>
        </pc:spChg>
        <pc:spChg chg="del">
          <ac:chgData name="McKenzie Dangerfield" userId="53339168-6393-4097-ac1b-e16dd5c9c170" providerId="ADAL" clId="{88A3C6D0-4FC7-4B1C-B176-441F39F02751}" dt="2022-09-19T15:54:05.586" v="516" actId="931"/>
          <ac:spMkLst>
            <pc:docMk/>
            <pc:sldMk cId="4031974670" sldId="267"/>
            <ac:spMk id="3" creationId="{D0A92443-BD71-C96D-7CDA-F92F3F68E6A9}"/>
          </ac:spMkLst>
        </pc:spChg>
        <pc:picChg chg="add mod">
          <ac:chgData name="McKenzie Dangerfield" userId="53339168-6393-4097-ac1b-e16dd5c9c170" providerId="ADAL" clId="{88A3C6D0-4FC7-4B1C-B176-441F39F02751}" dt="2022-09-19T15:54:09.779" v="520" actId="14100"/>
          <ac:picMkLst>
            <pc:docMk/>
            <pc:sldMk cId="4031974670" sldId="267"/>
            <ac:picMk id="5" creationId="{0C64EDD7-F5A0-5FA6-5087-B14DD16B2D7F}"/>
          </ac:picMkLst>
        </pc:picChg>
      </pc:sldChg>
      <pc:sldChg chg="new del">
        <pc:chgData name="McKenzie Dangerfield" userId="53339168-6393-4097-ac1b-e16dd5c9c170" providerId="ADAL" clId="{88A3C6D0-4FC7-4B1C-B176-441F39F02751}" dt="2022-09-19T15:56:51.545" v="524" actId="2696"/>
        <pc:sldMkLst>
          <pc:docMk/>
          <pc:sldMk cId="4026064186" sldId="268"/>
        </pc:sldMkLst>
      </pc:sldChg>
    </pc:docChg>
  </pc:docChgLst>
  <pc:docChgLst>
    <pc:chgData clId="Web-{35474D17-030A-A0FC-64C9-8386221DC307}"/>
    <pc:docChg chg="modSld">
      <pc:chgData name="" userId="" providerId="" clId="Web-{35474D17-030A-A0FC-64C9-8386221DC307}" dt="2023-02-01T19:26:34.595" v="0" actId="1076"/>
      <pc:docMkLst>
        <pc:docMk/>
      </pc:docMkLst>
      <pc:sldChg chg="modSp">
        <pc:chgData name="" userId="" providerId="" clId="Web-{35474D17-030A-A0FC-64C9-8386221DC307}" dt="2023-02-01T19:26:34.595" v="0" actId="1076"/>
        <pc:sldMkLst>
          <pc:docMk/>
          <pc:sldMk cId="1893021584" sldId="260"/>
        </pc:sldMkLst>
        <pc:spChg chg="mod">
          <ac:chgData name="" userId="" providerId="" clId="Web-{35474D17-030A-A0FC-64C9-8386221DC307}" dt="2023-02-01T19:26:34.595" v="0" actId="1076"/>
          <ac:spMkLst>
            <pc:docMk/>
            <pc:sldMk cId="1893021584" sldId="260"/>
            <ac:spMk id="4" creationId="{829852B2-B584-FA66-1CD4-D6696D32E56F}"/>
          </ac:spMkLst>
        </pc:spChg>
      </pc:sldChg>
    </pc:docChg>
  </pc:docChgLst>
  <pc:docChgLst>
    <pc:chgData name="Kaitlynn Drollinger" userId="2fb79e58-147c-4880-8fae-1c822ec164e7" providerId="ADAL" clId="{A3532B21-1143-4C29-B65B-CA158D605463}"/>
    <pc:docChg chg="undo custSel addSld modSld sldOrd">
      <pc:chgData name="Kaitlynn Drollinger" userId="2fb79e58-147c-4880-8fae-1c822ec164e7" providerId="ADAL" clId="{A3532B21-1143-4C29-B65B-CA158D605463}" dt="2023-02-20T23:42:59.034" v="1644" actId="1076"/>
      <pc:docMkLst>
        <pc:docMk/>
      </pc:docMkLst>
      <pc:sldChg chg="addSp modSp mod">
        <pc:chgData name="Kaitlynn Drollinger" userId="2fb79e58-147c-4880-8fae-1c822ec164e7" providerId="ADAL" clId="{A3532B21-1143-4C29-B65B-CA158D605463}" dt="2023-02-20T21:03:32.658" v="63" actId="1076"/>
        <pc:sldMkLst>
          <pc:docMk/>
          <pc:sldMk cId="1893021584" sldId="260"/>
        </pc:sldMkLst>
        <pc:spChg chg="add mod ord">
          <ac:chgData name="Kaitlynn Drollinger" userId="2fb79e58-147c-4880-8fae-1c822ec164e7" providerId="ADAL" clId="{A3532B21-1143-4C29-B65B-CA158D605463}" dt="2023-02-20T21:03:32.658" v="63" actId="1076"/>
          <ac:spMkLst>
            <pc:docMk/>
            <pc:sldMk cId="1893021584" sldId="260"/>
            <ac:spMk id="3" creationId="{85525C30-6D0C-B12A-45E0-90D0009B3E32}"/>
          </ac:spMkLst>
        </pc:spChg>
        <pc:spChg chg="mod">
          <ac:chgData name="Kaitlynn Drollinger" userId="2fb79e58-147c-4880-8fae-1c822ec164e7" providerId="ADAL" clId="{A3532B21-1143-4C29-B65B-CA158D605463}" dt="2023-02-20T21:02:36.188" v="55" actId="1076"/>
          <ac:spMkLst>
            <pc:docMk/>
            <pc:sldMk cId="1893021584" sldId="260"/>
            <ac:spMk id="4" creationId="{829852B2-B584-FA66-1CD4-D6696D32E56F}"/>
          </ac:spMkLst>
        </pc:spChg>
      </pc:sldChg>
      <pc:sldChg chg="addSp delSp modSp mod">
        <pc:chgData name="Kaitlynn Drollinger" userId="2fb79e58-147c-4880-8fae-1c822ec164e7" providerId="ADAL" clId="{A3532B21-1143-4C29-B65B-CA158D605463}" dt="2023-02-20T23:33:49.959" v="1598" actId="20577"/>
        <pc:sldMkLst>
          <pc:docMk/>
          <pc:sldMk cId="1137117656" sldId="261"/>
        </pc:sldMkLst>
        <pc:spChg chg="add mod">
          <ac:chgData name="Kaitlynn Drollinger" userId="2fb79e58-147c-4880-8fae-1c822ec164e7" providerId="ADAL" clId="{A3532B21-1143-4C29-B65B-CA158D605463}" dt="2023-02-20T23:33:49.959" v="1598" actId="20577"/>
          <ac:spMkLst>
            <pc:docMk/>
            <pc:sldMk cId="1137117656" sldId="261"/>
            <ac:spMk id="2" creationId="{B0F27DBC-6CBC-4863-BB15-EDF2C4A262DB}"/>
          </ac:spMkLst>
        </pc:spChg>
        <pc:spChg chg="del">
          <ac:chgData name="Kaitlynn Drollinger" userId="2fb79e58-147c-4880-8fae-1c822ec164e7" providerId="ADAL" clId="{A3532B21-1143-4C29-B65B-CA158D605463}" dt="2023-02-20T21:07:08.046" v="64" actId="478"/>
          <ac:spMkLst>
            <pc:docMk/>
            <pc:sldMk cId="1137117656" sldId="261"/>
            <ac:spMk id="4" creationId="{53EF92E9-E7B5-357E-AA6C-E59A06F15146}"/>
          </ac:spMkLst>
        </pc:spChg>
        <pc:spChg chg="del">
          <ac:chgData name="Kaitlynn Drollinger" userId="2fb79e58-147c-4880-8fae-1c822ec164e7" providerId="ADAL" clId="{A3532B21-1143-4C29-B65B-CA158D605463}" dt="2023-02-20T21:07:10.642" v="65" actId="478"/>
          <ac:spMkLst>
            <pc:docMk/>
            <pc:sldMk cId="1137117656" sldId="261"/>
            <ac:spMk id="5" creationId="{79419FFC-01D8-7DFF-4FF0-656ECF7B8B82}"/>
          </ac:spMkLst>
        </pc:spChg>
        <pc:picChg chg="add mod">
          <ac:chgData name="Kaitlynn Drollinger" userId="2fb79e58-147c-4880-8fae-1c822ec164e7" providerId="ADAL" clId="{A3532B21-1143-4C29-B65B-CA158D605463}" dt="2023-02-20T21:22:16.689" v="754" actId="1076"/>
          <ac:picMkLst>
            <pc:docMk/>
            <pc:sldMk cId="1137117656" sldId="261"/>
            <ac:picMk id="3" creationId="{19D8BAB2-8273-2C15-FE0D-41E6BF5B8B00}"/>
          </ac:picMkLst>
        </pc:picChg>
      </pc:sldChg>
      <pc:sldChg chg="addSp delSp modSp mod ord">
        <pc:chgData name="Kaitlynn Drollinger" userId="2fb79e58-147c-4880-8fae-1c822ec164e7" providerId="ADAL" clId="{A3532B21-1143-4C29-B65B-CA158D605463}" dt="2023-02-20T21:35:05.943" v="836" actId="167"/>
        <pc:sldMkLst>
          <pc:docMk/>
          <pc:sldMk cId="1238995245" sldId="262"/>
        </pc:sldMkLst>
        <pc:spChg chg="del mod">
          <ac:chgData name="Kaitlynn Drollinger" userId="2fb79e58-147c-4880-8fae-1c822ec164e7" providerId="ADAL" clId="{A3532B21-1143-4C29-B65B-CA158D605463}" dt="2023-02-20T21:23:28.707" v="763" actId="478"/>
          <ac:spMkLst>
            <pc:docMk/>
            <pc:sldMk cId="1238995245" sldId="262"/>
            <ac:spMk id="2" creationId="{424A5E33-DFD0-8DC1-B57C-49AC5066BE55}"/>
          </ac:spMkLst>
        </pc:spChg>
        <pc:spChg chg="del">
          <ac:chgData name="Kaitlynn Drollinger" userId="2fb79e58-147c-4880-8fae-1c822ec164e7" providerId="ADAL" clId="{A3532B21-1143-4C29-B65B-CA158D605463}" dt="2023-02-20T21:23:30.762" v="764" actId="478"/>
          <ac:spMkLst>
            <pc:docMk/>
            <pc:sldMk cId="1238995245" sldId="262"/>
            <ac:spMk id="3" creationId="{030C29FA-7744-4BE3-8F8F-D6CD382C2753}"/>
          </ac:spMkLst>
        </pc:spChg>
        <pc:spChg chg="add del mod">
          <ac:chgData name="Kaitlynn Drollinger" userId="2fb79e58-147c-4880-8fae-1c822ec164e7" providerId="ADAL" clId="{A3532B21-1143-4C29-B65B-CA158D605463}" dt="2023-02-20T21:33:18.488" v="825" actId="478"/>
          <ac:spMkLst>
            <pc:docMk/>
            <pc:sldMk cId="1238995245" sldId="262"/>
            <ac:spMk id="4" creationId="{FBF490B6-A7A0-7DBD-BEB0-70FCB54A1EAB}"/>
          </ac:spMkLst>
        </pc:spChg>
        <pc:spChg chg="add mod ord">
          <ac:chgData name="Kaitlynn Drollinger" userId="2fb79e58-147c-4880-8fae-1c822ec164e7" providerId="ADAL" clId="{A3532B21-1143-4C29-B65B-CA158D605463}" dt="2023-02-20T21:35:05.943" v="836" actId="167"/>
          <ac:spMkLst>
            <pc:docMk/>
            <pc:sldMk cId="1238995245" sldId="262"/>
            <ac:spMk id="9" creationId="{CDE3AD5B-DF24-7717-1759-22E13C8BD7AB}"/>
          </ac:spMkLst>
        </pc:spChg>
        <pc:picChg chg="add del mod modCrop">
          <ac:chgData name="Kaitlynn Drollinger" userId="2fb79e58-147c-4880-8fae-1c822ec164e7" providerId="ADAL" clId="{A3532B21-1143-4C29-B65B-CA158D605463}" dt="2023-02-20T21:33:15.851" v="824" actId="478"/>
          <ac:picMkLst>
            <pc:docMk/>
            <pc:sldMk cId="1238995245" sldId="262"/>
            <ac:picMk id="6" creationId="{B0F5AC7A-2BE3-09F0-53AE-4BE421E866E0}"/>
          </ac:picMkLst>
        </pc:picChg>
        <pc:picChg chg="add mod modCrop">
          <ac:chgData name="Kaitlynn Drollinger" userId="2fb79e58-147c-4880-8fae-1c822ec164e7" providerId="ADAL" clId="{A3532B21-1143-4C29-B65B-CA158D605463}" dt="2023-02-20T21:34:52.838" v="834" actId="1440"/>
          <ac:picMkLst>
            <pc:docMk/>
            <pc:sldMk cId="1238995245" sldId="262"/>
            <ac:picMk id="8" creationId="{0D3D5A95-4A12-0A2B-86C2-70777363AD58}"/>
          </ac:picMkLst>
        </pc:picChg>
      </pc:sldChg>
      <pc:sldChg chg="addSp delSp modSp mod">
        <pc:chgData name="Kaitlynn Drollinger" userId="2fb79e58-147c-4880-8fae-1c822ec164e7" providerId="ADAL" clId="{A3532B21-1143-4C29-B65B-CA158D605463}" dt="2023-02-20T21:33:09.003" v="822" actId="167"/>
        <pc:sldMkLst>
          <pc:docMk/>
          <pc:sldMk cId="2932878947" sldId="263"/>
        </pc:sldMkLst>
        <pc:spChg chg="del">
          <ac:chgData name="Kaitlynn Drollinger" userId="2fb79e58-147c-4880-8fae-1c822ec164e7" providerId="ADAL" clId="{A3532B21-1143-4C29-B65B-CA158D605463}" dt="2023-02-20T21:30:57.284" v="809" actId="478"/>
          <ac:spMkLst>
            <pc:docMk/>
            <pc:sldMk cId="2932878947" sldId="263"/>
            <ac:spMk id="2" creationId="{D21CF155-0984-78AD-3DC9-2EF97E37E9C2}"/>
          </ac:spMkLst>
        </pc:spChg>
        <pc:spChg chg="del">
          <ac:chgData name="Kaitlynn Drollinger" userId="2fb79e58-147c-4880-8fae-1c822ec164e7" providerId="ADAL" clId="{A3532B21-1143-4C29-B65B-CA158D605463}" dt="2023-02-20T21:31:00.050" v="810" actId="478"/>
          <ac:spMkLst>
            <pc:docMk/>
            <pc:sldMk cId="2932878947" sldId="263"/>
            <ac:spMk id="3" creationId="{7079059D-01D6-C39A-8A50-725E1360C568}"/>
          </ac:spMkLst>
        </pc:spChg>
        <pc:spChg chg="add mod ord">
          <ac:chgData name="Kaitlynn Drollinger" userId="2fb79e58-147c-4880-8fae-1c822ec164e7" providerId="ADAL" clId="{A3532B21-1143-4C29-B65B-CA158D605463}" dt="2023-02-20T21:33:09.003" v="822" actId="167"/>
          <ac:spMkLst>
            <pc:docMk/>
            <pc:sldMk cId="2932878947" sldId="263"/>
            <ac:spMk id="6" creationId="{AC370F65-1DDB-4D3F-82DE-D8B682DBA9BB}"/>
          </ac:spMkLst>
        </pc:spChg>
        <pc:picChg chg="add mod modCrop">
          <ac:chgData name="Kaitlynn Drollinger" userId="2fb79e58-147c-4880-8fae-1c822ec164e7" providerId="ADAL" clId="{A3532B21-1143-4C29-B65B-CA158D605463}" dt="2023-02-20T21:32:48.050" v="818" actId="1440"/>
          <ac:picMkLst>
            <pc:docMk/>
            <pc:sldMk cId="2932878947" sldId="263"/>
            <ac:picMk id="5" creationId="{2DA66482-CF35-6098-2AB8-99184FE0E54E}"/>
          </ac:picMkLst>
        </pc:picChg>
      </pc:sldChg>
      <pc:sldChg chg="addSp modSp mod">
        <pc:chgData name="Kaitlynn Drollinger" userId="2fb79e58-147c-4880-8fae-1c822ec164e7" providerId="ADAL" clId="{A3532B21-1143-4C29-B65B-CA158D605463}" dt="2023-02-20T22:12:39.975" v="1056" actId="1076"/>
        <pc:sldMkLst>
          <pc:docMk/>
          <pc:sldMk cId="3950402277" sldId="264"/>
        </pc:sldMkLst>
        <pc:spChg chg="mod">
          <ac:chgData name="Kaitlynn Drollinger" userId="2fb79e58-147c-4880-8fae-1c822ec164e7" providerId="ADAL" clId="{A3532B21-1143-4C29-B65B-CA158D605463}" dt="2023-02-20T22:11:47.401" v="1051" actId="1076"/>
          <ac:spMkLst>
            <pc:docMk/>
            <pc:sldMk cId="3950402277" sldId="264"/>
            <ac:spMk id="2" creationId="{F40A137D-BC61-23BE-00E0-C5C7225BFEC6}"/>
          </ac:spMkLst>
        </pc:spChg>
        <pc:spChg chg="mod">
          <ac:chgData name="Kaitlynn Drollinger" userId="2fb79e58-147c-4880-8fae-1c822ec164e7" providerId="ADAL" clId="{A3532B21-1143-4C29-B65B-CA158D605463}" dt="2023-02-20T22:11:47.401" v="1051" actId="1076"/>
          <ac:spMkLst>
            <pc:docMk/>
            <pc:sldMk cId="3950402277" sldId="264"/>
            <ac:spMk id="3" creationId="{31B2C099-E948-A981-A24F-D235C713EE9B}"/>
          </ac:spMkLst>
        </pc:spChg>
        <pc:picChg chg="add mod">
          <ac:chgData name="Kaitlynn Drollinger" userId="2fb79e58-147c-4880-8fae-1c822ec164e7" providerId="ADAL" clId="{A3532B21-1143-4C29-B65B-CA158D605463}" dt="2023-02-20T22:12:39.975" v="1056" actId="1076"/>
          <ac:picMkLst>
            <pc:docMk/>
            <pc:sldMk cId="3950402277" sldId="264"/>
            <ac:picMk id="4" creationId="{6784AF76-F509-67AE-77CC-AB9C894426A0}"/>
          </ac:picMkLst>
        </pc:picChg>
      </pc:sldChg>
      <pc:sldChg chg="addSp delSp modSp mod ord">
        <pc:chgData name="Kaitlynn Drollinger" userId="2fb79e58-147c-4880-8fae-1c822ec164e7" providerId="ADAL" clId="{A3532B21-1143-4C29-B65B-CA158D605463}" dt="2023-02-20T22:03:20.771" v="1048"/>
        <pc:sldMkLst>
          <pc:docMk/>
          <pc:sldMk cId="2814986101" sldId="265"/>
        </pc:sldMkLst>
        <pc:spChg chg="del">
          <ac:chgData name="Kaitlynn Drollinger" userId="2fb79e58-147c-4880-8fae-1c822ec164e7" providerId="ADAL" clId="{A3532B21-1143-4C29-B65B-CA158D605463}" dt="2023-02-20T21:37:21.594" v="966" actId="478"/>
          <ac:spMkLst>
            <pc:docMk/>
            <pc:sldMk cId="2814986101" sldId="265"/>
            <ac:spMk id="2" creationId="{815A21EE-731E-3AB2-1D4D-724E1D18E1C7}"/>
          </ac:spMkLst>
        </pc:spChg>
        <pc:spChg chg="del">
          <ac:chgData name="Kaitlynn Drollinger" userId="2fb79e58-147c-4880-8fae-1c822ec164e7" providerId="ADAL" clId="{A3532B21-1143-4C29-B65B-CA158D605463}" dt="2023-02-20T21:37:19.606" v="965" actId="478"/>
          <ac:spMkLst>
            <pc:docMk/>
            <pc:sldMk cId="2814986101" sldId="265"/>
            <ac:spMk id="3" creationId="{74BDE941-E75C-8429-EFC5-B870A924F996}"/>
          </ac:spMkLst>
        </pc:spChg>
        <pc:spChg chg="add mod">
          <ac:chgData name="Kaitlynn Drollinger" userId="2fb79e58-147c-4880-8fae-1c822ec164e7" providerId="ADAL" clId="{A3532B21-1143-4C29-B65B-CA158D605463}" dt="2023-02-20T21:47:33.986" v="1045" actId="1076"/>
          <ac:spMkLst>
            <pc:docMk/>
            <pc:sldMk cId="2814986101" sldId="265"/>
            <ac:spMk id="5" creationId="{0D607D8E-94CB-4747-D49A-A88A5522900D}"/>
          </ac:spMkLst>
        </pc:spChg>
      </pc:sldChg>
      <pc:sldChg chg="addSp delSp modSp add mod">
        <pc:chgData name="Kaitlynn Drollinger" userId="2fb79e58-147c-4880-8fae-1c822ec164e7" providerId="ADAL" clId="{A3532B21-1143-4C29-B65B-CA158D605463}" dt="2023-02-20T23:09:02.864" v="1443" actId="1076"/>
        <pc:sldMkLst>
          <pc:docMk/>
          <pc:sldMk cId="2356131981" sldId="266"/>
        </pc:sldMkLst>
        <pc:spChg chg="add mod">
          <ac:chgData name="Kaitlynn Drollinger" userId="2fb79e58-147c-4880-8fae-1c822ec164e7" providerId="ADAL" clId="{A3532B21-1143-4C29-B65B-CA158D605463}" dt="2023-02-20T23:09:02.864" v="1443" actId="1076"/>
          <ac:spMkLst>
            <pc:docMk/>
            <pc:sldMk cId="2356131981" sldId="266"/>
            <ac:spMk id="3" creationId="{470FC9AA-C3B0-7CA2-7425-3CBD04289E3F}"/>
          </ac:spMkLst>
        </pc:spChg>
        <pc:spChg chg="del mod">
          <ac:chgData name="Kaitlynn Drollinger" userId="2fb79e58-147c-4880-8fae-1c822ec164e7" providerId="ADAL" clId="{A3532B21-1143-4C29-B65B-CA158D605463}" dt="2023-02-20T22:03:27.226" v="1050" actId="478"/>
          <ac:spMkLst>
            <pc:docMk/>
            <pc:sldMk cId="2356131981" sldId="266"/>
            <ac:spMk id="5" creationId="{0D607D8E-94CB-4747-D49A-A88A5522900D}"/>
          </ac:spMkLst>
        </pc:spChg>
        <pc:spChg chg="add mod">
          <ac:chgData name="Kaitlynn Drollinger" userId="2fb79e58-147c-4880-8fae-1c822ec164e7" providerId="ADAL" clId="{A3532B21-1143-4C29-B65B-CA158D605463}" dt="2023-02-20T23:09:00.388" v="1442" actId="1076"/>
          <ac:spMkLst>
            <pc:docMk/>
            <pc:sldMk cId="2356131981" sldId="266"/>
            <ac:spMk id="6" creationId="{7D35E6AD-806B-EAB5-F20A-AB2F39F27A55}"/>
          </ac:spMkLst>
        </pc:spChg>
      </pc:sldChg>
      <pc:sldChg chg="addSp delSp modSp add mod">
        <pc:chgData name="Kaitlynn Drollinger" userId="2fb79e58-147c-4880-8fae-1c822ec164e7" providerId="ADAL" clId="{A3532B21-1143-4C29-B65B-CA158D605463}" dt="2023-02-20T23:34:51.563" v="1604" actId="1076"/>
        <pc:sldMkLst>
          <pc:docMk/>
          <pc:sldMk cId="2260789890" sldId="267"/>
        </pc:sldMkLst>
        <pc:spChg chg="add mod">
          <ac:chgData name="Kaitlynn Drollinger" userId="2fb79e58-147c-4880-8fae-1c822ec164e7" providerId="ADAL" clId="{A3532B21-1143-4C29-B65B-CA158D605463}" dt="2023-02-20T23:34:49.651" v="1603" actId="1076"/>
          <ac:spMkLst>
            <pc:docMk/>
            <pc:sldMk cId="2260789890" sldId="267"/>
            <ac:spMk id="4" creationId="{2BF368C7-B5AF-4551-9788-165F7B5D4498}"/>
          </ac:spMkLst>
        </pc:spChg>
        <pc:spChg chg="del mod">
          <ac:chgData name="Kaitlynn Drollinger" userId="2fb79e58-147c-4880-8fae-1c822ec164e7" providerId="ADAL" clId="{A3532B21-1143-4C29-B65B-CA158D605463}" dt="2023-02-20T23:10:08.901" v="1447"/>
          <ac:spMkLst>
            <pc:docMk/>
            <pc:sldMk cId="2260789890" sldId="267"/>
            <ac:spMk id="6" creationId="{7D35E6AD-806B-EAB5-F20A-AB2F39F27A55}"/>
          </ac:spMkLst>
        </pc:spChg>
        <pc:picChg chg="add mod">
          <ac:chgData name="Kaitlynn Drollinger" userId="2fb79e58-147c-4880-8fae-1c822ec164e7" providerId="ADAL" clId="{A3532B21-1143-4C29-B65B-CA158D605463}" dt="2023-02-20T23:34:51.563" v="1604" actId="1076"/>
          <ac:picMkLst>
            <pc:docMk/>
            <pc:sldMk cId="2260789890" sldId="267"/>
            <ac:picMk id="5" creationId="{D6F8F5E7-2561-9361-B008-4EAD9D77B70F}"/>
          </ac:picMkLst>
        </pc:picChg>
      </pc:sldChg>
      <pc:sldChg chg="addSp modSp add mod">
        <pc:chgData name="Kaitlynn Drollinger" userId="2fb79e58-147c-4880-8fae-1c822ec164e7" providerId="ADAL" clId="{A3532B21-1143-4C29-B65B-CA158D605463}" dt="2023-02-20T23:34:23.118" v="1599" actId="1076"/>
        <pc:sldMkLst>
          <pc:docMk/>
          <pc:sldMk cId="115004421" sldId="268"/>
        </pc:sldMkLst>
        <pc:spChg chg="mod">
          <ac:chgData name="Kaitlynn Drollinger" userId="2fb79e58-147c-4880-8fae-1c822ec164e7" providerId="ADAL" clId="{A3532B21-1143-4C29-B65B-CA158D605463}" dt="2023-02-20T23:34:23.118" v="1599" actId="1076"/>
          <ac:spMkLst>
            <pc:docMk/>
            <pc:sldMk cId="115004421" sldId="268"/>
            <ac:spMk id="6" creationId="{7D35E6AD-806B-EAB5-F20A-AB2F39F27A55}"/>
          </ac:spMkLst>
        </pc:spChg>
        <pc:picChg chg="add mod">
          <ac:chgData name="Kaitlynn Drollinger" userId="2fb79e58-147c-4880-8fae-1c822ec164e7" providerId="ADAL" clId="{A3532B21-1143-4C29-B65B-CA158D605463}" dt="2023-02-20T23:32:33.030" v="1589" actId="14100"/>
          <ac:picMkLst>
            <pc:docMk/>
            <pc:sldMk cId="115004421" sldId="268"/>
            <ac:picMk id="1026" creationId="{DB88FCEE-A09D-7D38-F53E-8F511D0F6C91}"/>
          </ac:picMkLst>
        </pc:picChg>
      </pc:sldChg>
      <pc:sldChg chg="addSp delSp modSp add mod">
        <pc:chgData name="Kaitlynn Drollinger" userId="2fb79e58-147c-4880-8fae-1c822ec164e7" providerId="ADAL" clId="{A3532B21-1143-4C29-B65B-CA158D605463}" dt="2023-02-20T23:42:59.034" v="1644" actId="1076"/>
        <pc:sldMkLst>
          <pc:docMk/>
          <pc:sldMk cId="4071503151" sldId="269"/>
        </pc:sldMkLst>
        <pc:spChg chg="del">
          <ac:chgData name="Kaitlynn Drollinger" userId="2fb79e58-147c-4880-8fae-1c822ec164e7" providerId="ADAL" clId="{A3532B21-1143-4C29-B65B-CA158D605463}" dt="2023-02-20T23:35:38.465" v="1606" actId="478"/>
          <ac:spMkLst>
            <pc:docMk/>
            <pc:sldMk cId="4071503151" sldId="269"/>
            <ac:spMk id="3" creationId="{470FC9AA-C3B0-7CA2-7425-3CBD04289E3F}"/>
          </ac:spMkLst>
        </pc:spChg>
        <pc:spChg chg="del">
          <ac:chgData name="Kaitlynn Drollinger" userId="2fb79e58-147c-4880-8fae-1c822ec164e7" providerId="ADAL" clId="{A3532B21-1143-4C29-B65B-CA158D605463}" dt="2023-02-20T23:35:38.465" v="1606" actId="478"/>
          <ac:spMkLst>
            <pc:docMk/>
            <pc:sldMk cId="4071503151" sldId="269"/>
            <ac:spMk id="4" creationId="{2BF368C7-B5AF-4551-9788-165F7B5D4498}"/>
          </ac:spMkLst>
        </pc:spChg>
        <pc:spChg chg="add mod">
          <ac:chgData name="Kaitlynn Drollinger" userId="2fb79e58-147c-4880-8fae-1c822ec164e7" providerId="ADAL" clId="{A3532B21-1143-4C29-B65B-CA158D605463}" dt="2023-02-20T23:41:08.442" v="1632" actId="14100"/>
          <ac:spMkLst>
            <pc:docMk/>
            <pc:sldMk cId="4071503151" sldId="269"/>
            <ac:spMk id="6" creationId="{3B49604A-BCAD-0094-A8FB-FF7996265A18}"/>
          </ac:spMkLst>
        </pc:spChg>
        <pc:spChg chg="add mod">
          <ac:chgData name="Kaitlynn Drollinger" userId="2fb79e58-147c-4880-8fae-1c822ec164e7" providerId="ADAL" clId="{A3532B21-1143-4C29-B65B-CA158D605463}" dt="2023-02-20T23:41:31.237" v="1637" actId="20577"/>
          <ac:spMkLst>
            <pc:docMk/>
            <pc:sldMk cId="4071503151" sldId="269"/>
            <ac:spMk id="8" creationId="{3FEA33E3-0BF5-7B24-D623-2461F5299C5D}"/>
          </ac:spMkLst>
        </pc:spChg>
        <pc:spChg chg="add mod">
          <ac:chgData name="Kaitlynn Drollinger" userId="2fb79e58-147c-4880-8fae-1c822ec164e7" providerId="ADAL" clId="{A3532B21-1143-4C29-B65B-CA158D605463}" dt="2023-02-20T23:42:59.034" v="1644" actId="1076"/>
          <ac:spMkLst>
            <pc:docMk/>
            <pc:sldMk cId="4071503151" sldId="269"/>
            <ac:spMk id="10" creationId="{3F62D500-505D-AA55-4D3E-44E7F9BBDA84}"/>
          </ac:spMkLst>
        </pc:spChg>
        <pc:picChg chg="del">
          <ac:chgData name="Kaitlynn Drollinger" userId="2fb79e58-147c-4880-8fae-1c822ec164e7" providerId="ADAL" clId="{A3532B21-1143-4C29-B65B-CA158D605463}" dt="2023-02-20T23:35:38.465" v="1606" actId="478"/>
          <ac:picMkLst>
            <pc:docMk/>
            <pc:sldMk cId="4071503151" sldId="269"/>
            <ac:picMk id="5" creationId="{D6F8F5E7-2561-9361-B008-4EAD9D77B70F}"/>
          </ac:picMkLst>
        </pc:picChg>
      </pc:sldChg>
    </pc:docChg>
  </pc:docChgLst>
  <pc:docChgLst>
    <pc:chgData name="Beth Fiorello" userId="dab26d6b-97d0-4940-9260-3a64200032dc" providerId="ADAL" clId="{8839A450-DC30-4837-BD97-E394862FD322}"/>
    <pc:docChg chg="custSel addSld delSld modSld">
      <pc:chgData name="Beth Fiorello" userId="dab26d6b-97d0-4940-9260-3a64200032dc" providerId="ADAL" clId="{8839A450-DC30-4837-BD97-E394862FD322}" dt="2022-08-04T13:45:22.048" v="7" actId="2890"/>
      <pc:docMkLst>
        <pc:docMk/>
      </pc:docMkLst>
      <pc:sldChg chg="addSp delSp modSp mod">
        <pc:chgData name="Beth Fiorello" userId="dab26d6b-97d0-4940-9260-3a64200032dc" providerId="ADAL" clId="{8839A450-DC30-4837-BD97-E394862FD322}" dt="2022-08-04T13:44:56.819" v="1" actId="478"/>
        <pc:sldMkLst>
          <pc:docMk/>
          <pc:sldMk cId="898146780" sldId="256"/>
        </pc:sldMkLst>
        <pc:spChg chg="del mod">
          <ac:chgData name="Beth Fiorello" userId="dab26d6b-97d0-4940-9260-3a64200032dc" providerId="ADAL" clId="{8839A450-DC30-4837-BD97-E394862FD322}" dt="2022-08-04T13:44:56.819" v="1" actId="478"/>
          <ac:spMkLst>
            <pc:docMk/>
            <pc:sldMk cId="898146780" sldId="256"/>
            <ac:spMk id="3" creationId="{C98B7231-54A8-4E1A-984B-FB69CBCB0306}"/>
          </ac:spMkLst>
        </pc:spChg>
        <pc:spChg chg="add mod">
          <ac:chgData name="Beth Fiorello" userId="dab26d6b-97d0-4940-9260-3a64200032dc" providerId="ADAL" clId="{8839A450-DC30-4837-BD97-E394862FD322}" dt="2022-08-04T13:44:56.819" v="1" actId="478"/>
          <ac:spMkLst>
            <pc:docMk/>
            <pc:sldMk cId="898146780" sldId="256"/>
            <ac:spMk id="4" creationId="{AA35413F-D54D-7D39-7F54-2924E299BA56}"/>
          </ac:spMkLst>
        </pc:spChg>
      </pc:sldChg>
      <pc:sldChg chg="add">
        <pc:chgData name="Beth Fiorello" userId="dab26d6b-97d0-4940-9260-3a64200032dc" providerId="ADAL" clId="{8839A450-DC30-4837-BD97-E394862FD322}" dt="2022-08-04T13:45:16.853" v="5" actId="2890"/>
        <pc:sldMkLst>
          <pc:docMk/>
          <pc:sldMk cId="1904841222" sldId="257"/>
        </pc:sldMkLst>
      </pc:sldChg>
      <pc:sldChg chg="del">
        <pc:chgData name="Beth Fiorello" userId="dab26d6b-97d0-4940-9260-3a64200032dc" providerId="ADAL" clId="{8839A450-DC30-4837-BD97-E394862FD322}" dt="2022-08-04T13:44:59.247" v="2" actId="47"/>
        <pc:sldMkLst>
          <pc:docMk/>
          <pc:sldMk cId="2157409945" sldId="257"/>
        </pc:sldMkLst>
      </pc:sldChg>
      <pc:sldChg chg="del">
        <pc:chgData name="Beth Fiorello" userId="dab26d6b-97d0-4940-9260-3a64200032dc" providerId="ADAL" clId="{8839A450-DC30-4837-BD97-E394862FD322}" dt="2022-08-04T13:45:08.525" v="3" actId="2696"/>
        <pc:sldMkLst>
          <pc:docMk/>
          <pc:sldMk cId="3167769083" sldId="258"/>
        </pc:sldMkLst>
      </pc:sldChg>
      <pc:sldChg chg="add">
        <pc:chgData name="Beth Fiorello" userId="dab26d6b-97d0-4940-9260-3a64200032dc" providerId="ADAL" clId="{8839A450-DC30-4837-BD97-E394862FD322}" dt="2022-08-04T13:45:19.194" v="6" actId="2890"/>
        <pc:sldMkLst>
          <pc:docMk/>
          <pc:sldMk cId="3379338286" sldId="258"/>
        </pc:sldMkLst>
      </pc:sldChg>
      <pc:sldChg chg="del">
        <pc:chgData name="Beth Fiorello" userId="dab26d6b-97d0-4940-9260-3a64200032dc" providerId="ADAL" clId="{8839A450-DC30-4837-BD97-E394862FD322}" dt="2022-08-04T13:45:08.525" v="3" actId="2696"/>
        <pc:sldMkLst>
          <pc:docMk/>
          <pc:sldMk cId="1314494932" sldId="259"/>
        </pc:sldMkLst>
      </pc:sldChg>
      <pc:sldChg chg="add">
        <pc:chgData name="Beth Fiorello" userId="dab26d6b-97d0-4940-9260-3a64200032dc" providerId="ADAL" clId="{8839A450-DC30-4837-BD97-E394862FD322}" dt="2022-08-04T13:45:22.048" v="7" actId="2890"/>
        <pc:sldMkLst>
          <pc:docMk/>
          <pc:sldMk cId="2975059056" sldId="259"/>
        </pc:sldMkLst>
      </pc:sldChg>
      <pc:sldChg chg="del">
        <pc:chgData name="Beth Fiorello" userId="dab26d6b-97d0-4940-9260-3a64200032dc" providerId="ADAL" clId="{8839A450-DC30-4837-BD97-E394862FD322}" dt="2022-08-04T13:45:08.525" v="3" actId="2696"/>
        <pc:sldMkLst>
          <pc:docMk/>
          <pc:sldMk cId="2654231736" sldId="260"/>
        </pc:sldMkLst>
      </pc:sldChg>
      <pc:sldChg chg="del">
        <pc:chgData name="Beth Fiorello" userId="dab26d6b-97d0-4940-9260-3a64200032dc" providerId="ADAL" clId="{8839A450-DC30-4837-BD97-E394862FD322}" dt="2022-08-04T13:45:08.525" v="3" actId="2696"/>
        <pc:sldMkLst>
          <pc:docMk/>
          <pc:sldMk cId="435648346" sldId="261"/>
        </pc:sldMkLst>
      </pc:sldChg>
      <pc:sldChg chg="del">
        <pc:chgData name="Beth Fiorello" userId="dab26d6b-97d0-4940-9260-3a64200032dc" providerId="ADAL" clId="{8839A450-DC30-4837-BD97-E394862FD322}" dt="2022-08-04T13:45:08.525" v="3" actId="2696"/>
        <pc:sldMkLst>
          <pc:docMk/>
          <pc:sldMk cId="4113916006" sldId="262"/>
        </pc:sldMkLst>
      </pc:sldChg>
      <pc:sldChg chg="del">
        <pc:chgData name="Beth Fiorello" userId="dab26d6b-97d0-4940-9260-3a64200032dc" providerId="ADAL" clId="{8839A450-DC30-4837-BD97-E394862FD322}" dt="2022-08-04T13:45:08.525" v="3" actId="2696"/>
        <pc:sldMkLst>
          <pc:docMk/>
          <pc:sldMk cId="392609447" sldId="263"/>
        </pc:sldMkLst>
      </pc:sldChg>
      <pc:sldChg chg="del">
        <pc:chgData name="Beth Fiorello" userId="dab26d6b-97d0-4940-9260-3a64200032dc" providerId="ADAL" clId="{8839A450-DC30-4837-BD97-E394862FD322}" dt="2022-08-04T13:45:08.525" v="3" actId="2696"/>
        <pc:sldMkLst>
          <pc:docMk/>
          <pc:sldMk cId="2170408031" sldId="264"/>
        </pc:sldMkLst>
      </pc:sldChg>
      <pc:sldChg chg="del">
        <pc:chgData name="Beth Fiorello" userId="dab26d6b-97d0-4940-9260-3a64200032dc" providerId="ADAL" clId="{8839A450-DC30-4837-BD97-E394862FD322}" dt="2022-08-04T13:45:13.423" v="4" actId="47"/>
        <pc:sldMkLst>
          <pc:docMk/>
          <pc:sldMk cId="3100738055" sldId="266"/>
        </pc:sldMkLst>
      </pc:sldChg>
      <pc:sldChg chg="del">
        <pc:chgData name="Beth Fiorello" userId="dab26d6b-97d0-4940-9260-3a64200032dc" providerId="ADAL" clId="{8839A450-DC30-4837-BD97-E394862FD322}" dt="2022-08-04T13:45:08.525" v="3" actId="2696"/>
        <pc:sldMkLst>
          <pc:docMk/>
          <pc:sldMk cId="3046079252" sldId="267"/>
        </pc:sldMkLst>
      </pc:sldChg>
    </pc:docChg>
  </pc:docChgLst>
  <pc:docChgLst>
    <pc:chgData name="Alesha Davis" userId="S::adavis@auch.org::fa857825-ca92-46cc-a535-e1ce92995172" providerId="AD" clId="Web-{AA28B638-0316-EE50-390E-E568D03063B1}"/>
    <pc:docChg chg="addSld delSld modSld">
      <pc:chgData name="Alesha Davis" userId="S::adavis@auch.org::fa857825-ca92-46cc-a535-e1ce92995172" providerId="AD" clId="Web-{AA28B638-0316-EE50-390E-E568D03063B1}" dt="2023-05-01T15:06:16.937" v="10"/>
      <pc:docMkLst>
        <pc:docMk/>
      </pc:docMkLst>
      <pc:sldChg chg="modSp">
        <pc:chgData name="Alesha Davis" userId="S::adavis@auch.org::fa857825-ca92-46cc-a535-e1ce92995172" providerId="AD" clId="Web-{AA28B638-0316-EE50-390E-E568D03063B1}" dt="2023-05-01T15:05:59.984" v="0" actId="20577"/>
        <pc:sldMkLst>
          <pc:docMk/>
          <pc:sldMk cId="1893021584" sldId="260"/>
        </pc:sldMkLst>
        <pc:spChg chg="mod">
          <ac:chgData name="Alesha Davis" userId="S::adavis@auch.org::fa857825-ca92-46cc-a535-e1ce92995172" providerId="AD" clId="Web-{AA28B638-0316-EE50-390E-E568D03063B1}" dt="2023-05-01T15:05:59.984" v="0" actId="20577"/>
          <ac:spMkLst>
            <pc:docMk/>
            <pc:sldMk cId="1893021584" sldId="260"/>
            <ac:spMk id="4" creationId="{829852B2-B584-FA66-1CD4-D6696D32E56F}"/>
          </ac:spMkLst>
        </pc:spChg>
      </pc:sldChg>
      <pc:sldChg chg="new">
        <pc:chgData name="Alesha Davis" userId="S::adavis@auch.org::fa857825-ca92-46cc-a535-e1ce92995172" providerId="AD" clId="Web-{AA28B638-0316-EE50-390E-E568D03063B1}" dt="2023-05-01T15:06:09.953" v="9"/>
        <pc:sldMkLst>
          <pc:docMk/>
          <pc:sldMk cId="1402361981" sldId="261"/>
        </pc:sldMkLst>
      </pc:sldChg>
      <pc:sldChg chg="new">
        <pc:chgData name="Alesha Davis" userId="S::adavis@auch.org::fa857825-ca92-46cc-a535-e1ce92995172" providerId="AD" clId="Web-{AA28B638-0316-EE50-390E-E568D03063B1}" dt="2023-05-01T15:06:16.937" v="10"/>
        <pc:sldMkLst>
          <pc:docMk/>
          <pc:sldMk cId="239037159" sldId="262"/>
        </pc:sldMkLst>
      </pc:sldChg>
      <pc:sldChg chg="del">
        <pc:chgData name="Alesha Davis" userId="S::adavis@auch.org::fa857825-ca92-46cc-a535-e1ce92995172" providerId="AD" clId="Web-{AA28B638-0316-EE50-390E-E568D03063B1}" dt="2023-05-01T15:06:03.765" v="7"/>
        <pc:sldMkLst>
          <pc:docMk/>
          <pc:sldMk cId="1238995245" sldId="262"/>
        </pc:sldMkLst>
      </pc:sldChg>
      <pc:sldChg chg="del">
        <pc:chgData name="Alesha Davis" userId="S::adavis@auch.org::fa857825-ca92-46cc-a535-e1ce92995172" providerId="AD" clId="Web-{AA28B638-0316-EE50-390E-E568D03063B1}" dt="2023-05-01T15:06:03.765" v="8"/>
        <pc:sldMkLst>
          <pc:docMk/>
          <pc:sldMk cId="2932878947" sldId="263"/>
        </pc:sldMkLst>
      </pc:sldChg>
      <pc:sldChg chg="del">
        <pc:chgData name="Alesha Davis" userId="S::adavis@auch.org::fa857825-ca92-46cc-a535-e1ce92995172" providerId="AD" clId="Web-{AA28B638-0316-EE50-390E-E568D03063B1}" dt="2023-05-01T15:06:03.765" v="6"/>
        <pc:sldMkLst>
          <pc:docMk/>
          <pc:sldMk cId="3950402277" sldId="264"/>
        </pc:sldMkLst>
      </pc:sldChg>
      <pc:sldChg chg="del">
        <pc:chgData name="Alesha Davis" userId="S::adavis@auch.org::fa857825-ca92-46cc-a535-e1ce92995172" providerId="AD" clId="Web-{AA28B638-0316-EE50-390E-E568D03063B1}" dt="2023-05-01T15:06:03.765" v="1"/>
        <pc:sldMkLst>
          <pc:docMk/>
          <pc:sldMk cId="2814986101" sldId="265"/>
        </pc:sldMkLst>
      </pc:sldChg>
      <pc:sldChg chg="del">
        <pc:chgData name="Alesha Davis" userId="S::adavis@auch.org::fa857825-ca92-46cc-a535-e1ce92995172" providerId="AD" clId="Web-{AA28B638-0316-EE50-390E-E568D03063B1}" dt="2023-05-01T15:06:03.765" v="5"/>
        <pc:sldMkLst>
          <pc:docMk/>
          <pc:sldMk cId="2356131981" sldId="266"/>
        </pc:sldMkLst>
      </pc:sldChg>
      <pc:sldChg chg="del">
        <pc:chgData name="Alesha Davis" userId="S::adavis@auch.org::fa857825-ca92-46cc-a535-e1ce92995172" providerId="AD" clId="Web-{AA28B638-0316-EE50-390E-E568D03063B1}" dt="2023-05-01T15:06:03.765" v="3"/>
        <pc:sldMkLst>
          <pc:docMk/>
          <pc:sldMk cId="2260789890" sldId="267"/>
        </pc:sldMkLst>
      </pc:sldChg>
      <pc:sldChg chg="del">
        <pc:chgData name="Alesha Davis" userId="S::adavis@auch.org::fa857825-ca92-46cc-a535-e1ce92995172" providerId="AD" clId="Web-{AA28B638-0316-EE50-390E-E568D03063B1}" dt="2023-05-01T15:06:03.765" v="4"/>
        <pc:sldMkLst>
          <pc:docMk/>
          <pc:sldMk cId="115004421" sldId="268"/>
        </pc:sldMkLst>
      </pc:sldChg>
      <pc:sldChg chg="del">
        <pc:chgData name="Alesha Davis" userId="S::adavis@auch.org::fa857825-ca92-46cc-a535-e1ce92995172" providerId="AD" clId="Web-{AA28B638-0316-EE50-390E-E568D03063B1}" dt="2023-05-01T15:06:03.765" v="2"/>
        <pc:sldMkLst>
          <pc:docMk/>
          <pc:sldMk cId="4071503151" sldId="269"/>
        </pc:sldMkLst>
      </pc:sldChg>
    </pc:docChg>
  </pc:docChgLst>
  <pc:docChgLst>
    <pc:chgData name="McKenzie Dangerfield" userId="53339168-6393-4097-ac1b-e16dd5c9c170" providerId="ADAL" clId="{9994F3F9-38DF-41A7-86D5-8F9C11041F2F}"/>
    <pc:docChg chg="undo custSel addSld delSld modSld">
      <pc:chgData name="McKenzie Dangerfield" userId="53339168-6393-4097-ac1b-e16dd5c9c170" providerId="ADAL" clId="{9994F3F9-38DF-41A7-86D5-8F9C11041F2F}" dt="2022-08-30T21:07:07.049" v="3386" actId="20577"/>
      <pc:docMkLst>
        <pc:docMk/>
      </pc:docMkLst>
      <pc:sldChg chg="modSp del mod">
        <pc:chgData name="McKenzie Dangerfield" userId="53339168-6393-4097-ac1b-e16dd5c9c170" providerId="ADAL" clId="{9994F3F9-38DF-41A7-86D5-8F9C11041F2F}" dt="2022-08-22T17:51:19.252" v="102" actId="2696"/>
        <pc:sldMkLst>
          <pc:docMk/>
          <pc:sldMk cId="898146780" sldId="256"/>
        </pc:sldMkLst>
        <pc:spChg chg="mod">
          <ac:chgData name="McKenzie Dangerfield" userId="53339168-6393-4097-ac1b-e16dd5c9c170" providerId="ADAL" clId="{9994F3F9-38DF-41A7-86D5-8F9C11041F2F}" dt="2022-06-17T16:46:11.024" v="0"/>
          <ac:spMkLst>
            <pc:docMk/>
            <pc:sldMk cId="898146780" sldId="256"/>
            <ac:spMk id="3" creationId="{C98B7231-54A8-4E1A-984B-FB69CBCB0306}"/>
          </ac:spMkLst>
        </pc:spChg>
      </pc:sldChg>
      <pc:sldChg chg="del">
        <pc:chgData name="McKenzie Dangerfield" userId="53339168-6393-4097-ac1b-e16dd5c9c170" providerId="ADAL" clId="{9994F3F9-38DF-41A7-86D5-8F9C11041F2F}" dt="2022-08-22T17:51:15.519" v="101" actId="2696"/>
        <pc:sldMkLst>
          <pc:docMk/>
          <pc:sldMk cId="1904841222" sldId="257"/>
        </pc:sldMkLst>
      </pc:sldChg>
      <pc:sldChg chg="addSp delSp modSp mod setBg">
        <pc:chgData name="McKenzie Dangerfield" userId="53339168-6393-4097-ac1b-e16dd5c9c170" providerId="ADAL" clId="{9994F3F9-38DF-41A7-86D5-8F9C11041F2F}" dt="2022-06-17T16:47:26.829" v="11" actId="1076"/>
        <pc:sldMkLst>
          <pc:docMk/>
          <pc:sldMk cId="2157409945" sldId="257"/>
        </pc:sldMkLst>
        <pc:spChg chg="del mod">
          <ac:chgData name="McKenzie Dangerfield" userId="53339168-6393-4097-ac1b-e16dd5c9c170" providerId="ADAL" clId="{9994F3F9-38DF-41A7-86D5-8F9C11041F2F}" dt="2022-06-17T16:46:38.446" v="4" actId="26606"/>
          <ac:spMkLst>
            <pc:docMk/>
            <pc:sldMk cId="2157409945" sldId="257"/>
            <ac:spMk id="2" creationId="{1E8A0F51-316C-4B6C-AB5F-50B1F85D3DA1}"/>
          </ac:spMkLst>
        </pc:spChg>
        <pc:spChg chg="del">
          <ac:chgData name="McKenzie Dangerfield" userId="53339168-6393-4097-ac1b-e16dd5c9c170" providerId="ADAL" clId="{9994F3F9-38DF-41A7-86D5-8F9C11041F2F}" dt="2022-06-17T16:46:21.275" v="1"/>
          <ac:spMkLst>
            <pc:docMk/>
            <pc:sldMk cId="2157409945" sldId="257"/>
            <ac:spMk id="3" creationId="{CFF7E6C9-EA60-4A41-8E24-302D5E46E801}"/>
          </ac:spMkLst>
        </pc:spChg>
        <pc:spChg chg="add mod">
          <ac:chgData name="McKenzie Dangerfield" userId="53339168-6393-4097-ac1b-e16dd5c9c170" providerId="ADAL" clId="{9994F3F9-38DF-41A7-86D5-8F9C11041F2F}" dt="2022-06-17T16:46:59.150" v="7" actId="1076"/>
          <ac:spMkLst>
            <pc:docMk/>
            <pc:sldMk cId="2157409945" sldId="257"/>
            <ac:spMk id="7" creationId="{38BD236C-4E9B-9822-C69E-2CD8CAD8FA3A}"/>
          </ac:spMkLst>
        </pc:spChg>
        <pc:spChg chg="add del">
          <ac:chgData name="McKenzie Dangerfield" userId="53339168-6393-4097-ac1b-e16dd5c9c170" providerId="ADAL" clId="{9994F3F9-38DF-41A7-86D5-8F9C11041F2F}" dt="2022-06-17T16:46:38.440" v="3" actId="26606"/>
          <ac:spMkLst>
            <pc:docMk/>
            <pc:sldMk cId="2157409945" sldId="257"/>
            <ac:spMk id="8" creationId="{BA74D51A-240F-ABDD-471F-4D19489D4794}"/>
          </ac:spMkLst>
        </pc:spChg>
        <pc:spChg chg="add mod">
          <ac:chgData name="McKenzie Dangerfield" userId="53339168-6393-4097-ac1b-e16dd5c9c170" providerId="ADAL" clId="{9994F3F9-38DF-41A7-86D5-8F9C11041F2F}" dt="2022-06-17T16:47:19.657" v="10" actId="1076"/>
          <ac:spMkLst>
            <pc:docMk/>
            <pc:sldMk cId="2157409945" sldId="257"/>
            <ac:spMk id="9" creationId="{8469FEEC-E6D1-20FF-C6BF-156C4AF8BF4E}"/>
          </ac:spMkLst>
        </pc:spChg>
        <pc:spChg chg="add del">
          <ac:chgData name="McKenzie Dangerfield" userId="53339168-6393-4097-ac1b-e16dd5c9c170" providerId="ADAL" clId="{9994F3F9-38DF-41A7-86D5-8F9C11041F2F}" dt="2022-06-17T16:46:38.440" v="3" actId="26606"/>
          <ac:spMkLst>
            <pc:docMk/>
            <pc:sldMk cId="2157409945" sldId="257"/>
            <ac:spMk id="11" creationId="{04812C46-200A-4DEB-A05E-3ED6C68C2387}"/>
          </ac:spMkLst>
        </pc:spChg>
        <pc:picChg chg="add mod">
          <ac:chgData name="McKenzie Dangerfield" userId="53339168-6393-4097-ac1b-e16dd5c9c170" providerId="ADAL" clId="{9994F3F9-38DF-41A7-86D5-8F9C11041F2F}" dt="2022-06-17T16:47:26.829" v="11" actId="1076"/>
          <ac:picMkLst>
            <pc:docMk/>
            <pc:sldMk cId="2157409945" sldId="257"/>
            <ac:picMk id="4" creationId="{740B72B6-3F38-5B0C-6CC7-7280D91182D4}"/>
          </ac:picMkLst>
        </pc:picChg>
      </pc:sldChg>
      <pc:sldChg chg="addSp delSp modSp mod setBg">
        <pc:chgData name="McKenzie Dangerfield" userId="53339168-6393-4097-ac1b-e16dd5c9c170" providerId="ADAL" clId="{9994F3F9-38DF-41A7-86D5-8F9C11041F2F}" dt="2022-06-17T16:50:45.339" v="23" actId="26606"/>
        <pc:sldMkLst>
          <pc:docMk/>
          <pc:sldMk cId="3167769083" sldId="258"/>
        </pc:sldMkLst>
        <pc:spChg chg="mod">
          <ac:chgData name="McKenzie Dangerfield" userId="53339168-6393-4097-ac1b-e16dd5c9c170" providerId="ADAL" clId="{9994F3F9-38DF-41A7-86D5-8F9C11041F2F}" dt="2022-06-17T16:50:45.339" v="23" actId="26606"/>
          <ac:spMkLst>
            <pc:docMk/>
            <pc:sldMk cId="3167769083" sldId="258"/>
            <ac:spMk id="2" creationId="{628EC30E-2139-4997-9E52-F01FF4B37926}"/>
          </ac:spMkLst>
        </pc:spChg>
        <pc:spChg chg="mod">
          <ac:chgData name="McKenzie Dangerfield" userId="53339168-6393-4097-ac1b-e16dd5c9c170" providerId="ADAL" clId="{9994F3F9-38DF-41A7-86D5-8F9C11041F2F}" dt="2022-06-17T16:50:45.339" v="23" actId="26606"/>
          <ac:spMkLst>
            <pc:docMk/>
            <pc:sldMk cId="3167769083" sldId="258"/>
            <ac:spMk id="3" creationId="{BB3E80D0-6707-47BF-A0CE-CD451E1CED0A}"/>
          </ac:spMkLst>
        </pc:spChg>
        <pc:spChg chg="add del">
          <ac:chgData name="McKenzie Dangerfield" userId="53339168-6393-4097-ac1b-e16dd5c9c170" providerId="ADAL" clId="{9994F3F9-38DF-41A7-86D5-8F9C11041F2F}" dt="2022-06-17T16:50:45.339" v="23" actId="26606"/>
          <ac:spMkLst>
            <pc:docMk/>
            <pc:sldMk cId="3167769083" sldId="258"/>
            <ac:spMk id="8" creationId="{8D70B121-56F4-4848-B38B-182089D909FA}"/>
          </ac:spMkLst>
        </pc:spChg>
        <pc:spChg chg="add">
          <ac:chgData name="McKenzie Dangerfield" userId="53339168-6393-4097-ac1b-e16dd5c9c170" providerId="ADAL" clId="{9994F3F9-38DF-41A7-86D5-8F9C11041F2F}" dt="2022-06-17T16:50:45.339" v="23" actId="26606"/>
          <ac:spMkLst>
            <pc:docMk/>
            <pc:sldMk cId="3167769083" sldId="258"/>
            <ac:spMk id="15" creationId="{DE7FFD28-545C-4C88-A2E7-152FB234C92C}"/>
          </ac:spMkLst>
        </pc:spChg>
        <pc:cxnChg chg="add del">
          <ac:chgData name="McKenzie Dangerfield" userId="53339168-6393-4097-ac1b-e16dd5c9c170" providerId="ADAL" clId="{9994F3F9-38DF-41A7-86D5-8F9C11041F2F}" dt="2022-06-17T16:50:45.339" v="23" actId="26606"/>
          <ac:cxnSpMkLst>
            <pc:docMk/>
            <pc:sldMk cId="3167769083" sldId="258"/>
            <ac:cxnSpMk id="10" creationId="{2D72A2C9-F3CA-4216-8BAD-FA4C970C3C4E}"/>
          </ac:cxnSpMkLst>
        </pc:cxnChg>
      </pc:sldChg>
      <pc:sldChg chg="del">
        <pc:chgData name="McKenzie Dangerfield" userId="53339168-6393-4097-ac1b-e16dd5c9c170" providerId="ADAL" clId="{9994F3F9-38DF-41A7-86D5-8F9C11041F2F}" dt="2022-08-22T17:53:26.596" v="103" actId="47"/>
        <pc:sldMkLst>
          <pc:docMk/>
          <pc:sldMk cId="3379338286" sldId="258"/>
        </pc:sldMkLst>
      </pc:sldChg>
      <pc:sldChg chg="addSp delSp modSp mod setBg chgLayout">
        <pc:chgData name="McKenzie Dangerfield" userId="53339168-6393-4097-ac1b-e16dd5c9c170" providerId="ADAL" clId="{9994F3F9-38DF-41A7-86D5-8F9C11041F2F}" dt="2022-06-17T16:51:56.171" v="28" actId="26606"/>
        <pc:sldMkLst>
          <pc:docMk/>
          <pc:sldMk cId="1314494932" sldId="259"/>
        </pc:sldMkLst>
        <pc:spChg chg="add mod ord">
          <ac:chgData name="McKenzie Dangerfield" userId="53339168-6393-4097-ac1b-e16dd5c9c170" providerId="ADAL" clId="{9994F3F9-38DF-41A7-86D5-8F9C11041F2F}" dt="2022-06-17T16:51:56.171" v="28" actId="26606"/>
          <ac:spMkLst>
            <pc:docMk/>
            <pc:sldMk cId="1314494932" sldId="259"/>
            <ac:spMk id="2" creationId="{01F87EF3-8669-9EFD-00DA-76659F1933D8}"/>
          </ac:spMkLst>
        </pc:spChg>
        <pc:spChg chg="del">
          <ac:chgData name="McKenzie Dangerfield" userId="53339168-6393-4097-ac1b-e16dd5c9c170" providerId="ADAL" clId="{9994F3F9-38DF-41A7-86D5-8F9C11041F2F}" dt="2022-06-17T16:51:00.579" v="24" actId="700"/>
          <ac:spMkLst>
            <pc:docMk/>
            <pc:sldMk cId="1314494932" sldId="259"/>
            <ac:spMk id="3" creationId="{AC5F0EAB-0E08-433C-80D3-7807F20772DC}"/>
          </ac:spMkLst>
        </pc:spChg>
        <pc:spChg chg="add mod ord">
          <ac:chgData name="McKenzie Dangerfield" userId="53339168-6393-4097-ac1b-e16dd5c9c170" providerId="ADAL" clId="{9994F3F9-38DF-41A7-86D5-8F9C11041F2F}" dt="2022-06-17T16:51:56.171" v="28" actId="26606"/>
          <ac:spMkLst>
            <pc:docMk/>
            <pc:sldMk cId="1314494932" sldId="259"/>
            <ac:spMk id="4" creationId="{F1A164B6-7851-06E7-A2BC-3524F5823006}"/>
          </ac:spMkLst>
        </pc:spChg>
        <pc:spChg chg="add">
          <ac:chgData name="McKenzie Dangerfield" userId="53339168-6393-4097-ac1b-e16dd5c9c170" providerId="ADAL" clId="{9994F3F9-38DF-41A7-86D5-8F9C11041F2F}" dt="2022-06-17T16:51:56.171" v="28" actId="26606"/>
          <ac:spMkLst>
            <pc:docMk/>
            <pc:sldMk cId="1314494932" sldId="259"/>
            <ac:spMk id="9" creationId="{DE7FFD28-545C-4C88-A2E7-152FB234C92C}"/>
          </ac:spMkLst>
        </pc:spChg>
      </pc:sldChg>
      <pc:sldChg chg="del">
        <pc:chgData name="McKenzie Dangerfield" userId="53339168-6393-4097-ac1b-e16dd5c9c170" providerId="ADAL" clId="{9994F3F9-38DF-41A7-86D5-8F9C11041F2F}" dt="2022-08-22T17:53:26.596" v="103" actId="47"/>
        <pc:sldMkLst>
          <pc:docMk/>
          <pc:sldMk cId="2975059056" sldId="259"/>
        </pc:sldMkLst>
      </pc:sldChg>
      <pc:sldChg chg="delSp modSp add setBg modAnim delDesignElem">
        <pc:chgData name="McKenzie Dangerfield" userId="53339168-6393-4097-ac1b-e16dd5c9c170" providerId="ADAL" clId="{9994F3F9-38DF-41A7-86D5-8F9C11041F2F}" dt="2022-08-30T21:07:07.049" v="3386" actId="20577"/>
        <pc:sldMkLst>
          <pc:docMk/>
          <pc:sldMk cId="1893021584" sldId="260"/>
        </pc:sldMkLst>
        <pc:spChg chg="mod">
          <ac:chgData name="McKenzie Dangerfield" userId="53339168-6393-4097-ac1b-e16dd5c9c170" providerId="ADAL" clId="{9994F3F9-38DF-41A7-86D5-8F9C11041F2F}" dt="2022-08-30T21:07:07.049" v="3386" actId="20577"/>
          <ac:spMkLst>
            <pc:docMk/>
            <pc:sldMk cId="1893021584" sldId="260"/>
            <ac:spMk id="2" creationId="{4CCC47AF-94EF-920B-49EA-DF3D5134B713}"/>
          </ac:spMkLst>
        </pc:spChg>
        <pc:spChg chg="del">
          <ac:chgData name="McKenzie Dangerfield" userId="53339168-6393-4097-ac1b-e16dd5c9c170" providerId="ADAL" clId="{9994F3F9-38DF-41A7-86D5-8F9C11041F2F}" dt="2022-08-22T17:50:41.930" v="79"/>
          <ac:spMkLst>
            <pc:docMk/>
            <pc:sldMk cId="1893021584" sldId="260"/>
            <ac:spMk id="8" creationId="{A8DB9CD9-59B1-4D73-BC4C-98796A48EF9B}"/>
          </ac:spMkLst>
        </pc:spChg>
        <pc:spChg chg="del">
          <ac:chgData name="McKenzie Dangerfield" userId="53339168-6393-4097-ac1b-e16dd5c9c170" providerId="ADAL" clId="{9994F3F9-38DF-41A7-86D5-8F9C11041F2F}" dt="2022-08-22T17:50:41.930" v="79"/>
          <ac:spMkLst>
            <pc:docMk/>
            <pc:sldMk cId="1893021584" sldId="260"/>
            <ac:spMk id="10" creationId="{8874A6A9-41FF-4E33-AFA8-F9F81436A59E}"/>
          </ac:spMkLst>
        </pc:spChg>
        <pc:grpChg chg="del">
          <ac:chgData name="McKenzie Dangerfield" userId="53339168-6393-4097-ac1b-e16dd5c9c170" providerId="ADAL" clId="{9994F3F9-38DF-41A7-86D5-8F9C11041F2F}" dt="2022-08-22T17:50:41.930" v="79"/>
          <ac:grpSpMkLst>
            <pc:docMk/>
            <pc:sldMk cId="1893021584" sldId="260"/>
            <ac:grpSpMk id="12" creationId="{721D730E-1F97-4071-B143-B05E6D2599BC}"/>
          </ac:grpSpMkLst>
        </pc:grpChg>
      </pc:sldChg>
      <pc:sldChg chg="addSp delSp modSp mod modClrScheme chgLayout">
        <pc:chgData name="McKenzie Dangerfield" userId="53339168-6393-4097-ac1b-e16dd5c9c170" providerId="ADAL" clId="{9994F3F9-38DF-41A7-86D5-8F9C11041F2F}" dt="2022-06-17T16:55:11.272" v="44" actId="478"/>
        <pc:sldMkLst>
          <pc:docMk/>
          <pc:sldMk cId="2654231736" sldId="260"/>
        </pc:sldMkLst>
        <pc:spChg chg="del mod ord">
          <ac:chgData name="McKenzie Dangerfield" userId="53339168-6393-4097-ac1b-e16dd5c9c170" providerId="ADAL" clId="{9994F3F9-38DF-41A7-86D5-8F9C11041F2F}" dt="2022-06-17T16:52:31.128" v="29" actId="700"/>
          <ac:spMkLst>
            <pc:docMk/>
            <pc:sldMk cId="2654231736" sldId="260"/>
            <ac:spMk id="2" creationId="{BC0DB223-6038-4597-A5CA-C568056B6792}"/>
          </ac:spMkLst>
        </pc:spChg>
        <pc:spChg chg="del mod ord">
          <ac:chgData name="McKenzie Dangerfield" userId="53339168-6393-4097-ac1b-e16dd5c9c170" providerId="ADAL" clId="{9994F3F9-38DF-41A7-86D5-8F9C11041F2F}" dt="2022-06-17T16:52:31.128" v="29" actId="700"/>
          <ac:spMkLst>
            <pc:docMk/>
            <pc:sldMk cId="2654231736" sldId="260"/>
            <ac:spMk id="3" creationId="{48DB5D28-7C58-4B92-BE84-673E1027E113}"/>
          </ac:spMkLst>
        </pc:spChg>
        <pc:spChg chg="add mod ord">
          <ac:chgData name="McKenzie Dangerfield" userId="53339168-6393-4097-ac1b-e16dd5c9c170" providerId="ADAL" clId="{9994F3F9-38DF-41A7-86D5-8F9C11041F2F}" dt="2022-06-17T16:52:48.196" v="31"/>
          <ac:spMkLst>
            <pc:docMk/>
            <pc:sldMk cId="2654231736" sldId="260"/>
            <ac:spMk id="4" creationId="{643A7A5A-5DA1-AB0D-CCAA-F6AA1493FFEE}"/>
          </ac:spMkLst>
        </pc:spChg>
        <pc:spChg chg="add del mod ord">
          <ac:chgData name="McKenzie Dangerfield" userId="53339168-6393-4097-ac1b-e16dd5c9c170" providerId="ADAL" clId="{9994F3F9-38DF-41A7-86D5-8F9C11041F2F}" dt="2022-06-17T16:52:33.107" v="30"/>
          <ac:spMkLst>
            <pc:docMk/>
            <pc:sldMk cId="2654231736" sldId="260"/>
            <ac:spMk id="5" creationId="{E2CCC338-B350-E2A5-DC8D-55716A4FBB25}"/>
          </ac:spMkLst>
        </pc:spChg>
        <pc:spChg chg="add mod ord">
          <ac:chgData name="McKenzie Dangerfield" userId="53339168-6393-4097-ac1b-e16dd5c9c170" providerId="ADAL" clId="{9994F3F9-38DF-41A7-86D5-8F9C11041F2F}" dt="2022-06-17T16:52:56.882" v="32"/>
          <ac:spMkLst>
            <pc:docMk/>
            <pc:sldMk cId="2654231736" sldId="260"/>
            <ac:spMk id="6" creationId="{6F33F718-5E6C-4A22-72A6-161D25B7FAA6}"/>
          </ac:spMkLst>
        </pc:spChg>
        <pc:spChg chg="add del mod">
          <ac:chgData name="McKenzie Dangerfield" userId="53339168-6393-4097-ac1b-e16dd5c9c170" providerId="ADAL" clId="{9994F3F9-38DF-41A7-86D5-8F9C11041F2F}" dt="2022-06-17T16:55:11.272" v="44" actId="478"/>
          <ac:spMkLst>
            <pc:docMk/>
            <pc:sldMk cId="2654231736" sldId="260"/>
            <ac:spMk id="9" creationId="{7CA8892D-6E5A-CDD3-F6EA-3E85E3B8DA7E}"/>
          </ac:spMkLst>
        </pc:spChg>
        <pc:picChg chg="add del mod">
          <ac:chgData name="McKenzie Dangerfield" userId="53339168-6393-4097-ac1b-e16dd5c9c170" providerId="ADAL" clId="{9994F3F9-38DF-41A7-86D5-8F9C11041F2F}" dt="2022-06-17T16:54:04.516" v="37" actId="478"/>
          <ac:picMkLst>
            <pc:docMk/>
            <pc:sldMk cId="2654231736" sldId="260"/>
            <ac:picMk id="7" creationId="{02D7E9BF-557C-E092-A1E6-55618A73DB16}"/>
          </ac:picMkLst>
        </pc:picChg>
        <pc:picChg chg="add mod">
          <ac:chgData name="McKenzie Dangerfield" userId="53339168-6393-4097-ac1b-e16dd5c9c170" providerId="ADAL" clId="{9994F3F9-38DF-41A7-86D5-8F9C11041F2F}" dt="2022-06-17T16:54:26.956" v="43" actId="1076"/>
          <ac:picMkLst>
            <pc:docMk/>
            <pc:sldMk cId="2654231736" sldId="260"/>
            <ac:picMk id="10" creationId="{3B69343F-DC31-2BA7-EB23-65254D3B0A00}"/>
          </ac:picMkLst>
        </pc:picChg>
      </pc:sldChg>
      <pc:sldChg chg="addSp delSp modSp mod setBg modClrScheme chgLayout">
        <pc:chgData name="McKenzie Dangerfield" userId="53339168-6393-4097-ac1b-e16dd5c9c170" providerId="ADAL" clId="{9994F3F9-38DF-41A7-86D5-8F9C11041F2F}" dt="2022-06-17T16:56:34.674" v="58" actId="26606"/>
        <pc:sldMkLst>
          <pc:docMk/>
          <pc:sldMk cId="435648346" sldId="261"/>
        </pc:sldMkLst>
        <pc:spChg chg="del mod ord">
          <ac:chgData name="McKenzie Dangerfield" userId="53339168-6393-4097-ac1b-e16dd5c9c170" providerId="ADAL" clId="{9994F3F9-38DF-41A7-86D5-8F9C11041F2F}" dt="2022-06-17T16:55:33.118" v="45" actId="700"/>
          <ac:spMkLst>
            <pc:docMk/>
            <pc:sldMk cId="435648346" sldId="261"/>
            <ac:spMk id="2" creationId="{18FF367D-FECE-4C16-9096-7931CE9AD744}"/>
          </ac:spMkLst>
        </pc:spChg>
        <pc:spChg chg="del mod ord">
          <ac:chgData name="McKenzie Dangerfield" userId="53339168-6393-4097-ac1b-e16dd5c9c170" providerId="ADAL" clId="{9994F3F9-38DF-41A7-86D5-8F9C11041F2F}" dt="2022-06-17T16:55:33.118" v="45" actId="700"/>
          <ac:spMkLst>
            <pc:docMk/>
            <pc:sldMk cId="435648346" sldId="261"/>
            <ac:spMk id="3" creationId="{C5DDA90E-B8F7-4986-9B25-E2CD31B0074A}"/>
          </ac:spMkLst>
        </pc:spChg>
        <pc:spChg chg="add mod ord">
          <ac:chgData name="McKenzie Dangerfield" userId="53339168-6393-4097-ac1b-e16dd5c9c170" providerId="ADAL" clId="{9994F3F9-38DF-41A7-86D5-8F9C11041F2F}" dt="2022-06-17T16:56:34.674" v="58" actId="26606"/>
          <ac:spMkLst>
            <pc:docMk/>
            <pc:sldMk cId="435648346" sldId="261"/>
            <ac:spMk id="4" creationId="{CBF1A7A2-E2E6-804B-9050-8FAF2FC502F7}"/>
          </ac:spMkLst>
        </pc:spChg>
        <pc:spChg chg="add del mod ord">
          <ac:chgData name="McKenzie Dangerfield" userId="53339168-6393-4097-ac1b-e16dd5c9c170" providerId="ADAL" clId="{9994F3F9-38DF-41A7-86D5-8F9C11041F2F}" dt="2022-06-17T16:55:52.500" v="49" actId="478"/>
          <ac:spMkLst>
            <pc:docMk/>
            <pc:sldMk cId="435648346" sldId="261"/>
            <ac:spMk id="5" creationId="{DD1D8BAB-FB3C-5C74-60CB-8AE885C9BC33}"/>
          </ac:spMkLst>
        </pc:spChg>
        <pc:spChg chg="add del mod ord">
          <ac:chgData name="McKenzie Dangerfield" userId="53339168-6393-4097-ac1b-e16dd5c9c170" providerId="ADAL" clId="{9994F3F9-38DF-41A7-86D5-8F9C11041F2F}" dt="2022-06-17T16:56:12.242" v="53" actId="478"/>
          <ac:spMkLst>
            <pc:docMk/>
            <pc:sldMk cId="435648346" sldId="261"/>
            <ac:spMk id="6" creationId="{BFBF7E48-5948-A9C0-77E8-9E7D7B5A937A}"/>
          </ac:spMkLst>
        </pc:spChg>
        <pc:spChg chg="add">
          <ac:chgData name="McKenzie Dangerfield" userId="53339168-6393-4097-ac1b-e16dd5c9c170" providerId="ADAL" clId="{9994F3F9-38DF-41A7-86D5-8F9C11041F2F}" dt="2022-06-17T16:56:34.674" v="58" actId="26606"/>
          <ac:spMkLst>
            <pc:docMk/>
            <pc:sldMk cId="435648346" sldId="261"/>
            <ac:spMk id="12" creationId="{D4771268-CB57-404A-9271-370EB28F6090}"/>
          </ac:spMkLst>
        </pc:spChg>
        <pc:picChg chg="add mod">
          <ac:chgData name="McKenzie Dangerfield" userId="53339168-6393-4097-ac1b-e16dd5c9c170" providerId="ADAL" clId="{9994F3F9-38DF-41A7-86D5-8F9C11041F2F}" dt="2022-06-17T16:56:34.674" v="58" actId="26606"/>
          <ac:picMkLst>
            <pc:docMk/>
            <pc:sldMk cId="435648346" sldId="261"/>
            <ac:picMk id="7" creationId="{0670E949-3A03-DE9D-B3E3-8638AA8C3493}"/>
          </ac:picMkLst>
        </pc:picChg>
      </pc:sldChg>
      <pc:sldChg chg="delSp add del setBg delDesignElem">
        <pc:chgData name="McKenzie Dangerfield" userId="53339168-6393-4097-ac1b-e16dd5c9c170" providerId="ADAL" clId="{9994F3F9-38DF-41A7-86D5-8F9C11041F2F}" dt="2022-08-22T17:51:13.216" v="100" actId="2696"/>
        <pc:sldMkLst>
          <pc:docMk/>
          <pc:sldMk cId="4221001639" sldId="261"/>
        </pc:sldMkLst>
        <pc:spChg chg="del">
          <ac:chgData name="McKenzie Dangerfield" userId="53339168-6393-4097-ac1b-e16dd5c9c170" providerId="ADAL" clId="{9994F3F9-38DF-41A7-86D5-8F9C11041F2F}" dt="2022-08-22T17:50:54.464" v="81"/>
          <ac:spMkLst>
            <pc:docMk/>
            <pc:sldMk cId="4221001639" sldId="261"/>
            <ac:spMk id="8" creationId="{A8DB9CD9-59B1-4D73-BC4C-98796A48EF9B}"/>
          </ac:spMkLst>
        </pc:spChg>
        <pc:spChg chg="del">
          <ac:chgData name="McKenzie Dangerfield" userId="53339168-6393-4097-ac1b-e16dd5c9c170" providerId="ADAL" clId="{9994F3F9-38DF-41A7-86D5-8F9C11041F2F}" dt="2022-08-22T17:50:54.464" v="81"/>
          <ac:spMkLst>
            <pc:docMk/>
            <pc:sldMk cId="4221001639" sldId="261"/>
            <ac:spMk id="10" creationId="{8874A6A9-41FF-4E33-AFA8-F9F81436A59E}"/>
          </ac:spMkLst>
        </pc:spChg>
        <pc:grpChg chg="del">
          <ac:chgData name="McKenzie Dangerfield" userId="53339168-6393-4097-ac1b-e16dd5c9c170" providerId="ADAL" clId="{9994F3F9-38DF-41A7-86D5-8F9C11041F2F}" dt="2022-08-22T17:50:54.464" v="81"/>
          <ac:grpSpMkLst>
            <pc:docMk/>
            <pc:sldMk cId="4221001639" sldId="261"/>
            <ac:grpSpMk id="12" creationId="{721D730E-1F97-4071-B143-B05E6D2599BC}"/>
          </ac:grpSpMkLst>
        </pc:grpChg>
      </pc:sldChg>
      <pc:sldChg chg="addSp delSp modSp add mod setBg modClrScheme delDesignElem chgLayout">
        <pc:chgData name="McKenzie Dangerfield" userId="53339168-6393-4097-ac1b-e16dd5c9c170" providerId="ADAL" clId="{9994F3F9-38DF-41A7-86D5-8F9C11041F2F}" dt="2022-08-30T21:07:04.973" v="3385" actId="20577"/>
        <pc:sldMkLst>
          <pc:docMk/>
          <pc:sldMk cId="2488058489" sldId="262"/>
        </pc:sldMkLst>
        <pc:spChg chg="mod ord">
          <ac:chgData name="McKenzie Dangerfield" userId="53339168-6393-4097-ac1b-e16dd5c9c170" providerId="ADAL" clId="{9994F3F9-38DF-41A7-86D5-8F9C11041F2F}" dt="2022-08-30T21:07:04.973" v="3385" actId="20577"/>
          <ac:spMkLst>
            <pc:docMk/>
            <pc:sldMk cId="2488058489" sldId="262"/>
            <ac:spMk id="2" creationId="{2BAD86E0-D3C1-08B4-D01F-3C7A0CC92628}"/>
          </ac:spMkLst>
        </pc:spChg>
        <pc:spChg chg="del mod ord">
          <ac:chgData name="McKenzie Dangerfield" userId="53339168-6393-4097-ac1b-e16dd5c9c170" providerId="ADAL" clId="{9994F3F9-38DF-41A7-86D5-8F9C11041F2F}" dt="2022-08-30T20:11:33.784" v="158" actId="700"/>
          <ac:spMkLst>
            <pc:docMk/>
            <pc:sldMk cId="2488058489" sldId="262"/>
            <ac:spMk id="3" creationId="{2A4741D0-2B35-DFCE-FB81-2EBFF8158DFD}"/>
          </ac:spMkLst>
        </pc:spChg>
        <pc:spChg chg="add mod ord">
          <ac:chgData name="McKenzie Dangerfield" userId="53339168-6393-4097-ac1b-e16dd5c9c170" providerId="ADAL" clId="{9994F3F9-38DF-41A7-86D5-8F9C11041F2F}" dt="2022-08-30T20:11:33.784" v="158" actId="700"/>
          <ac:spMkLst>
            <pc:docMk/>
            <pc:sldMk cId="2488058489" sldId="262"/>
            <ac:spMk id="4" creationId="{B7E7A470-878A-CC00-083D-56A11668D4D2}"/>
          </ac:spMkLst>
        </pc:spChg>
        <pc:spChg chg="del">
          <ac:chgData name="McKenzie Dangerfield" userId="53339168-6393-4097-ac1b-e16dd5c9c170" providerId="ADAL" clId="{9994F3F9-38DF-41A7-86D5-8F9C11041F2F}" dt="2022-08-22T17:51:09.127" v="93"/>
          <ac:spMkLst>
            <pc:docMk/>
            <pc:sldMk cId="2488058489" sldId="262"/>
            <ac:spMk id="8" creationId="{D038248A-211C-4EEC-8401-C761B929FB52}"/>
          </ac:spMkLst>
        </pc:spChg>
        <pc:spChg chg="del">
          <ac:chgData name="McKenzie Dangerfield" userId="53339168-6393-4097-ac1b-e16dd5c9c170" providerId="ADAL" clId="{9994F3F9-38DF-41A7-86D5-8F9C11041F2F}" dt="2022-08-22T17:51:09.127" v="93"/>
          <ac:spMkLst>
            <pc:docMk/>
            <pc:sldMk cId="2488058489" sldId="262"/>
            <ac:spMk id="10" creationId="{C30A849F-66D9-40C8-BEC8-35AFF8F4568F}"/>
          </ac:spMkLst>
        </pc:spChg>
        <pc:grpChg chg="del">
          <ac:chgData name="McKenzie Dangerfield" userId="53339168-6393-4097-ac1b-e16dd5c9c170" providerId="ADAL" clId="{9994F3F9-38DF-41A7-86D5-8F9C11041F2F}" dt="2022-08-22T17:51:09.127" v="93"/>
          <ac:grpSpMkLst>
            <pc:docMk/>
            <pc:sldMk cId="2488058489" sldId="262"/>
            <ac:grpSpMk id="12" creationId="{04542298-A2B1-480F-A11C-A40EDD19B857}"/>
          </ac:grpSpMkLst>
        </pc:grpChg>
        <pc:grpChg chg="del">
          <ac:chgData name="McKenzie Dangerfield" userId="53339168-6393-4097-ac1b-e16dd5c9c170" providerId="ADAL" clId="{9994F3F9-38DF-41A7-86D5-8F9C11041F2F}" dt="2022-08-22T17:51:09.127" v="93"/>
          <ac:grpSpMkLst>
            <pc:docMk/>
            <pc:sldMk cId="2488058489" sldId="262"/>
            <ac:grpSpMk id="18" creationId="{2A5C9C35-2375-49EB-B99C-17C87D42FE7C}"/>
          </ac:grpSpMkLst>
        </pc:grpChg>
      </pc:sldChg>
      <pc:sldChg chg="addSp delSp modSp mod">
        <pc:chgData name="McKenzie Dangerfield" userId="53339168-6393-4097-ac1b-e16dd5c9c170" providerId="ADAL" clId="{9994F3F9-38DF-41A7-86D5-8F9C11041F2F}" dt="2022-06-17T16:57:21.012" v="61" actId="26606"/>
        <pc:sldMkLst>
          <pc:docMk/>
          <pc:sldMk cId="4113916006" sldId="262"/>
        </pc:sldMkLst>
        <pc:spChg chg="mod">
          <ac:chgData name="McKenzie Dangerfield" userId="53339168-6393-4097-ac1b-e16dd5c9c170" providerId="ADAL" clId="{9994F3F9-38DF-41A7-86D5-8F9C11041F2F}" dt="2022-06-17T16:57:00.046" v="60"/>
          <ac:spMkLst>
            <pc:docMk/>
            <pc:sldMk cId="4113916006" sldId="262"/>
            <ac:spMk id="2" creationId="{C9F31352-A168-417B-B541-B200070B59E0}"/>
          </ac:spMkLst>
        </pc:spChg>
        <pc:spChg chg="del mod">
          <ac:chgData name="McKenzie Dangerfield" userId="53339168-6393-4097-ac1b-e16dd5c9c170" providerId="ADAL" clId="{9994F3F9-38DF-41A7-86D5-8F9C11041F2F}" dt="2022-06-17T16:57:21.012" v="61" actId="26606"/>
          <ac:spMkLst>
            <pc:docMk/>
            <pc:sldMk cId="4113916006" sldId="262"/>
            <ac:spMk id="3" creationId="{DF6953BA-6441-46AD-A929-3F84FE204773}"/>
          </ac:spMkLst>
        </pc:spChg>
        <pc:graphicFrameChg chg="add">
          <ac:chgData name="McKenzie Dangerfield" userId="53339168-6393-4097-ac1b-e16dd5c9c170" providerId="ADAL" clId="{9994F3F9-38DF-41A7-86D5-8F9C11041F2F}" dt="2022-06-17T16:57:21.012" v="61" actId="26606"/>
          <ac:graphicFrameMkLst>
            <pc:docMk/>
            <pc:sldMk cId="4113916006" sldId="262"/>
            <ac:graphicFrameMk id="5" creationId="{709DBCE1-1951-1047-E443-03B7B5417123}"/>
          </ac:graphicFrameMkLst>
        </pc:graphicFrameChg>
      </pc:sldChg>
      <pc:sldChg chg="addSp delSp modSp mod setBg">
        <pc:chgData name="McKenzie Dangerfield" userId="53339168-6393-4097-ac1b-e16dd5c9c170" providerId="ADAL" clId="{9994F3F9-38DF-41A7-86D5-8F9C11041F2F}" dt="2022-06-17T16:58:34.523" v="72" actId="1076"/>
        <pc:sldMkLst>
          <pc:docMk/>
          <pc:sldMk cId="392609447" sldId="263"/>
        </pc:sldMkLst>
        <pc:spChg chg="mod">
          <ac:chgData name="McKenzie Dangerfield" userId="53339168-6393-4097-ac1b-e16dd5c9c170" providerId="ADAL" clId="{9994F3F9-38DF-41A7-86D5-8F9C11041F2F}" dt="2022-06-17T16:58:20.466" v="68" actId="26606"/>
          <ac:spMkLst>
            <pc:docMk/>
            <pc:sldMk cId="392609447" sldId="263"/>
            <ac:spMk id="2" creationId="{55E6A730-CF4D-4448-987F-2B22BFB57119}"/>
          </ac:spMkLst>
        </pc:spChg>
        <pc:spChg chg="mod">
          <ac:chgData name="McKenzie Dangerfield" userId="53339168-6393-4097-ac1b-e16dd5c9c170" providerId="ADAL" clId="{9994F3F9-38DF-41A7-86D5-8F9C11041F2F}" dt="2022-06-17T16:58:34.523" v="72" actId="1076"/>
          <ac:spMkLst>
            <pc:docMk/>
            <pc:sldMk cId="392609447" sldId="263"/>
            <ac:spMk id="3" creationId="{F34CB8AF-04BA-4C28-BF76-2F7D9F1EE7B8}"/>
          </ac:spMkLst>
        </pc:spChg>
        <pc:spChg chg="add del">
          <ac:chgData name="McKenzie Dangerfield" userId="53339168-6393-4097-ac1b-e16dd5c9c170" providerId="ADAL" clId="{9994F3F9-38DF-41A7-86D5-8F9C11041F2F}" dt="2022-06-17T16:58:20.442" v="67" actId="26606"/>
          <ac:spMkLst>
            <pc:docMk/>
            <pc:sldMk cId="392609447" sldId="263"/>
            <ac:spMk id="10" creationId="{59A309A7-1751-4ABE-A3C1-EEC40366AD89}"/>
          </ac:spMkLst>
        </pc:spChg>
        <pc:spChg chg="add del">
          <ac:chgData name="McKenzie Dangerfield" userId="53339168-6393-4097-ac1b-e16dd5c9c170" providerId="ADAL" clId="{9994F3F9-38DF-41A7-86D5-8F9C11041F2F}" dt="2022-06-17T16:58:20.442" v="67" actId="26606"/>
          <ac:spMkLst>
            <pc:docMk/>
            <pc:sldMk cId="392609447" sldId="263"/>
            <ac:spMk id="12" creationId="{967D8EB6-EAE1-4F9C-B398-83321E287204}"/>
          </ac:spMkLst>
        </pc:spChg>
        <pc:spChg chg="add">
          <ac:chgData name="McKenzie Dangerfield" userId="53339168-6393-4097-ac1b-e16dd5c9c170" providerId="ADAL" clId="{9994F3F9-38DF-41A7-86D5-8F9C11041F2F}" dt="2022-06-17T16:58:20.466" v="68" actId="26606"/>
          <ac:spMkLst>
            <pc:docMk/>
            <pc:sldMk cId="392609447" sldId="263"/>
            <ac:spMk id="14" creationId="{73DE2CFE-42F2-48F0-8706-5264E012B10C}"/>
          </ac:spMkLst>
        </pc:spChg>
        <pc:picChg chg="add del">
          <ac:chgData name="McKenzie Dangerfield" userId="53339168-6393-4097-ac1b-e16dd5c9c170" providerId="ADAL" clId="{9994F3F9-38DF-41A7-86D5-8F9C11041F2F}" dt="2022-06-17T16:58:20.442" v="67" actId="26606"/>
          <ac:picMkLst>
            <pc:docMk/>
            <pc:sldMk cId="392609447" sldId="263"/>
            <ac:picMk id="7" creationId="{78B9CC24-3EA5-49E2-89CA-6DEAAA14321C}"/>
          </ac:picMkLst>
        </pc:picChg>
        <pc:picChg chg="add">
          <ac:chgData name="McKenzie Dangerfield" userId="53339168-6393-4097-ac1b-e16dd5c9c170" providerId="ADAL" clId="{9994F3F9-38DF-41A7-86D5-8F9C11041F2F}" dt="2022-06-17T16:58:20.466" v="68" actId="26606"/>
          <ac:picMkLst>
            <pc:docMk/>
            <pc:sldMk cId="392609447" sldId="263"/>
            <ac:picMk id="15" creationId="{BA5A6A0E-1861-0393-B4EB-53E63B474775}"/>
          </ac:picMkLst>
        </pc:picChg>
      </pc:sldChg>
      <pc:sldChg chg="addSp delSp modSp add del mod setBg delDesignElem">
        <pc:chgData name="McKenzie Dangerfield" userId="53339168-6393-4097-ac1b-e16dd5c9c170" providerId="ADAL" clId="{9994F3F9-38DF-41A7-86D5-8F9C11041F2F}" dt="2022-08-30T21:07:02.357" v="3384" actId="47"/>
        <pc:sldMkLst>
          <pc:docMk/>
          <pc:sldMk cId="711581407" sldId="263"/>
        </pc:sldMkLst>
        <pc:spChg chg="mod">
          <ac:chgData name="McKenzie Dangerfield" userId="53339168-6393-4097-ac1b-e16dd5c9c170" providerId="ADAL" clId="{9994F3F9-38DF-41A7-86D5-8F9C11041F2F}" dt="2022-08-30T20:12:15.024" v="206" actId="20577"/>
          <ac:spMkLst>
            <pc:docMk/>
            <pc:sldMk cId="711581407" sldId="263"/>
            <ac:spMk id="2" creationId="{913CC778-D6AA-170A-5FC9-8CEE386CA357}"/>
          </ac:spMkLst>
        </pc:spChg>
        <pc:spChg chg="add mod">
          <ac:chgData name="McKenzie Dangerfield" userId="53339168-6393-4097-ac1b-e16dd5c9c170" providerId="ADAL" clId="{9994F3F9-38DF-41A7-86D5-8F9C11041F2F}" dt="2022-08-30T20:16:49.743" v="351" actId="20577"/>
          <ac:spMkLst>
            <pc:docMk/>
            <pc:sldMk cId="711581407" sldId="263"/>
            <ac:spMk id="4" creationId="{DBE8F016-4DFE-866F-D2D2-98DBD9A53A98}"/>
          </ac:spMkLst>
        </pc:spChg>
        <pc:spChg chg="del">
          <ac:chgData name="McKenzie Dangerfield" userId="53339168-6393-4097-ac1b-e16dd5c9c170" providerId="ADAL" clId="{9994F3F9-38DF-41A7-86D5-8F9C11041F2F}" dt="2022-08-22T17:51:09.127" v="93"/>
          <ac:spMkLst>
            <pc:docMk/>
            <pc:sldMk cId="711581407" sldId="263"/>
            <ac:spMk id="16" creationId="{345A976A-8DE3-4B67-B94B-2044FDD12899}"/>
          </ac:spMkLst>
        </pc:spChg>
        <pc:spChg chg="del">
          <ac:chgData name="McKenzie Dangerfield" userId="53339168-6393-4097-ac1b-e16dd5c9c170" providerId="ADAL" clId="{9994F3F9-38DF-41A7-86D5-8F9C11041F2F}" dt="2022-08-22T17:51:09.127" v="93"/>
          <ac:spMkLst>
            <pc:docMk/>
            <pc:sldMk cId="711581407" sldId="263"/>
            <ac:spMk id="18" creationId="{6EAAA1B9-2DDB-49C9-A037-A523D2F13C15}"/>
          </ac:spMkLst>
        </pc:spChg>
        <pc:grpChg chg="del">
          <ac:chgData name="McKenzie Dangerfield" userId="53339168-6393-4097-ac1b-e16dd5c9c170" providerId="ADAL" clId="{9994F3F9-38DF-41A7-86D5-8F9C11041F2F}" dt="2022-08-22T17:51:09.127" v="93"/>
          <ac:grpSpMkLst>
            <pc:docMk/>
            <pc:sldMk cId="711581407" sldId="263"/>
            <ac:grpSpMk id="20" creationId="{76566969-F813-4CC5-B3E9-363D85B55C3B}"/>
          </ac:grpSpMkLst>
        </pc:grpChg>
        <pc:grpChg chg="del">
          <ac:chgData name="McKenzie Dangerfield" userId="53339168-6393-4097-ac1b-e16dd5c9c170" providerId="ADAL" clId="{9994F3F9-38DF-41A7-86D5-8F9C11041F2F}" dt="2022-08-22T17:51:09.127" v="93"/>
          <ac:grpSpMkLst>
            <pc:docMk/>
            <pc:sldMk cId="711581407" sldId="263"/>
            <ac:grpSpMk id="26" creationId="{0217D733-97B6-4C43-AF0C-5E3CB0EA132A}"/>
          </ac:grpSpMkLst>
        </pc:grpChg>
        <pc:graphicFrameChg chg="del">
          <ac:chgData name="McKenzie Dangerfield" userId="53339168-6393-4097-ac1b-e16dd5c9c170" providerId="ADAL" clId="{9994F3F9-38DF-41A7-86D5-8F9C11041F2F}" dt="2022-08-22T17:53:29.799" v="104" actId="478"/>
          <ac:graphicFrameMkLst>
            <pc:docMk/>
            <pc:sldMk cId="711581407" sldId="263"/>
            <ac:graphicFrameMk id="11" creationId="{E5F4A064-7851-6D8A-1C60-A2151B851148}"/>
          </ac:graphicFrameMkLst>
        </pc:graphicFrameChg>
      </pc:sldChg>
      <pc:sldChg chg="delSp add del setBg delDesignElem">
        <pc:chgData name="McKenzie Dangerfield" userId="53339168-6393-4097-ac1b-e16dd5c9c170" providerId="ADAL" clId="{9994F3F9-38DF-41A7-86D5-8F9C11041F2F}" dt="2022-08-22T17:53:26.596" v="103" actId="47"/>
        <pc:sldMkLst>
          <pc:docMk/>
          <pc:sldMk cId="1905848803" sldId="264"/>
        </pc:sldMkLst>
        <pc:spChg chg="del">
          <ac:chgData name="McKenzie Dangerfield" userId="53339168-6393-4097-ac1b-e16dd5c9c170" providerId="ADAL" clId="{9994F3F9-38DF-41A7-86D5-8F9C11041F2F}" dt="2022-08-22T17:51:09.127" v="93"/>
          <ac:spMkLst>
            <pc:docMk/>
            <pc:sldMk cId="1905848803" sldId="264"/>
            <ac:spMk id="9" creationId="{345A976A-8DE3-4B67-B94B-2044FDD12899}"/>
          </ac:spMkLst>
        </pc:spChg>
        <pc:spChg chg="del">
          <ac:chgData name="McKenzie Dangerfield" userId="53339168-6393-4097-ac1b-e16dd5c9c170" providerId="ADAL" clId="{9994F3F9-38DF-41A7-86D5-8F9C11041F2F}" dt="2022-08-22T17:51:09.127" v="93"/>
          <ac:spMkLst>
            <pc:docMk/>
            <pc:sldMk cId="1905848803" sldId="264"/>
            <ac:spMk id="11" creationId="{6EAAA1B9-2DDB-49C9-A037-A523D2F13C15}"/>
          </ac:spMkLst>
        </pc:spChg>
        <pc:grpChg chg="del">
          <ac:chgData name="McKenzie Dangerfield" userId="53339168-6393-4097-ac1b-e16dd5c9c170" providerId="ADAL" clId="{9994F3F9-38DF-41A7-86D5-8F9C11041F2F}" dt="2022-08-22T17:51:09.127" v="93"/>
          <ac:grpSpMkLst>
            <pc:docMk/>
            <pc:sldMk cId="1905848803" sldId="264"/>
            <ac:grpSpMk id="13" creationId="{76566969-F813-4CC5-B3E9-363D85B55C3B}"/>
          </ac:grpSpMkLst>
        </pc:grpChg>
        <pc:grpChg chg="del">
          <ac:chgData name="McKenzie Dangerfield" userId="53339168-6393-4097-ac1b-e16dd5c9c170" providerId="ADAL" clId="{9994F3F9-38DF-41A7-86D5-8F9C11041F2F}" dt="2022-08-22T17:51:09.127" v="93"/>
          <ac:grpSpMkLst>
            <pc:docMk/>
            <pc:sldMk cId="1905848803" sldId="264"/>
            <ac:grpSpMk id="19" creationId="{0217D733-97B6-4C43-AF0C-5E3CB0EA132A}"/>
          </ac:grpSpMkLst>
        </pc:grpChg>
      </pc:sldChg>
      <pc:sldChg chg="addSp delSp modSp mod">
        <pc:chgData name="McKenzie Dangerfield" userId="53339168-6393-4097-ac1b-e16dd5c9c170" providerId="ADAL" clId="{9994F3F9-38DF-41A7-86D5-8F9C11041F2F}" dt="2022-06-17T16:59:10.485" v="76" actId="26606"/>
        <pc:sldMkLst>
          <pc:docMk/>
          <pc:sldMk cId="2170408031" sldId="264"/>
        </pc:sldMkLst>
        <pc:spChg chg="mod">
          <ac:chgData name="McKenzie Dangerfield" userId="53339168-6393-4097-ac1b-e16dd5c9c170" providerId="ADAL" clId="{9994F3F9-38DF-41A7-86D5-8F9C11041F2F}" dt="2022-06-17T16:58:50.119" v="73"/>
          <ac:spMkLst>
            <pc:docMk/>
            <pc:sldMk cId="2170408031" sldId="264"/>
            <ac:spMk id="2" creationId="{C963AB8C-F83D-45E5-91CA-2B6640E6C4B1}"/>
          </ac:spMkLst>
        </pc:spChg>
        <pc:spChg chg="del mod">
          <ac:chgData name="McKenzie Dangerfield" userId="53339168-6393-4097-ac1b-e16dd5c9c170" providerId="ADAL" clId="{9994F3F9-38DF-41A7-86D5-8F9C11041F2F}" dt="2022-06-17T16:59:10.485" v="76" actId="26606"/>
          <ac:spMkLst>
            <pc:docMk/>
            <pc:sldMk cId="2170408031" sldId="264"/>
            <ac:spMk id="3" creationId="{5E2DCD1F-4A57-42F7-AE16-94CD2D4985F0}"/>
          </ac:spMkLst>
        </pc:spChg>
        <pc:graphicFrameChg chg="add">
          <ac:chgData name="McKenzie Dangerfield" userId="53339168-6393-4097-ac1b-e16dd5c9c170" providerId="ADAL" clId="{9994F3F9-38DF-41A7-86D5-8F9C11041F2F}" dt="2022-06-17T16:59:10.485" v="76" actId="26606"/>
          <ac:graphicFrameMkLst>
            <pc:docMk/>
            <pc:sldMk cId="2170408031" sldId="264"/>
            <ac:graphicFrameMk id="5" creationId="{293E84D5-82EC-9B59-3FA0-C1EC6CA0A303}"/>
          </ac:graphicFrameMkLst>
        </pc:graphicFrameChg>
      </pc:sldChg>
      <pc:sldChg chg="addSp delSp modSp new del mod setBg">
        <pc:chgData name="McKenzie Dangerfield" userId="53339168-6393-4097-ac1b-e16dd5c9c170" providerId="ADAL" clId="{9994F3F9-38DF-41A7-86D5-8F9C11041F2F}" dt="2022-08-30T21:07:02.357" v="3384" actId="47"/>
        <pc:sldMkLst>
          <pc:docMk/>
          <pc:sldMk cId="3068916149" sldId="264"/>
        </pc:sldMkLst>
        <pc:spChg chg="del">
          <ac:chgData name="McKenzie Dangerfield" userId="53339168-6393-4097-ac1b-e16dd5c9c170" providerId="ADAL" clId="{9994F3F9-38DF-41A7-86D5-8F9C11041F2F}" dt="2022-08-30T20:15:35.709" v="319" actId="26606"/>
          <ac:spMkLst>
            <pc:docMk/>
            <pc:sldMk cId="3068916149" sldId="264"/>
            <ac:spMk id="2" creationId="{8AA443B4-8018-E642-015C-37A46AB1C2CB}"/>
          </ac:spMkLst>
        </pc:spChg>
        <pc:spChg chg="del">
          <ac:chgData name="McKenzie Dangerfield" userId="53339168-6393-4097-ac1b-e16dd5c9c170" providerId="ADAL" clId="{9994F3F9-38DF-41A7-86D5-8F9C11041F2F}" dt="2022-08-30T20:15:31.761" v="315" actId="931"/>
          <ac:spMkLst>
            <pc:docMk/>
            <pc:sldMk cId="3068916149" sldId="264"/>
            <ac:spMk id="3" creationId="{8462EA6C-5DE7-183E-D797-F3A86CE00ACE}"/>
          </ac:spMkLst>
        </pc:spChg>
        <pc:picChg chg="add mod">
          <ac:chgData name="McKenzie Dangerfield" userId="53339168-6393-4097-ac1b-e16dd5c9c170" providerId="ADAL" clId="{9994F3F9-38DF-41A7-86D5-8F9C11041F2F}" dt="2022-08-30T20:15:35.709" v="319" actId="26606"/>
          <ac:picMkLst>
            <pc:docMk/>
            <pc:sldMk cId="3068916149" sldId="264"/>
            <ac:picMk id="5" creationId="{738327D1-E2E8-91BD-39F9-F79F4E7F9585}"/>
          </ac:picMkLst>
        </pc:picChg>
      </pc:sldChg>
      <pc:sldChg chg="modSp new del mod">
        <pc:chgData name="McKenzie Dangerfield" userId="53339168-6393-4097-ac1b-e16dd5c9c170" providerId="ADAL" clId="{9994F3F9-38DF-41A7-86D5-8F9C11041F2F}" dt="2022-08-30T21:07:02.357" v="3384" actId="47"/>
        <pc:sldMkLst>
          <pc:docMk/>
          <pc:sldMk cId="1421592279" sldId="265"/>
        </pc:sldMkLst>
        <pc:spChg chg="mod">
          <ac:chgData name="McKenzie Dangerfield" userId="53339168-6393-4097-ac1b-e16dd5c9c170" providerId="ADAL" clId="{9994F3F9-38DF-41A7-86D5-8F9C11041F2F}" dt="2022-08-30T20:16:28.572" v="321"/>
          <ac:spMkLst>
            <pc:docMk/>
            <pc:sldMk cId="1421592279" sldId="265"/>
            <ac:spMk id="2" creationId="{2625971D-3C5D-3EFD-1550-20DE78668633}"/>
          </ac:spMkLst>
        </pc:spChg>
        <pc:spChg chg="mod">
          <ac:chgData name="McKenzie Dangerfield" userId="53339168-6393-4097-ac1b-e16dd5c9c170" providerId="ADAL" clId="{9994F3F9-38DF-41A7-86D5-8F9C11041F2F}" dt="2022-08-30T20:19:08.249" v="496" actId="20577"/>
          <ac:spMkLst>
            <pc:docMk/>
            <pc:sldMk cId="1421592279" sldId="265"/>
            <ac:spMk id="3" creationId="{C1BF6CF1-63BB-F8B1-2B74-7DA810278753}"/>
          </ac:spMkLst>
        </pc:spChg>
      </pc:sldChg>
      <pc:sldChg chg="delSp add del setBg delDesignElem">
        <pc:chgData name="McKenzie Dangerfield" userId="53339168-6393-4097-ac1b-e16dd5c9c170" providerId="ADAL" clId="{9994F3F9-38DF-41A7-86D5-8F9C11041F2F}" dt="2022-08-22T17:53:26.596" v="103" actId="47"/>
        <pc:sldMkLst>
          <pc:docMk/>
          <pc:sldMk cId="3146877430" sldId="265"/>
        </pc:sldMkLst>
        <pc:spChg chg="del">
          <ac:chgData name="McKenzie Dangerfield" userId="53339168-6393-4097-ac1b-e16dd5c9c170" providerId="ADAL" clId="{9994F3F9-38DF-41A7-86D5-8F9C11041F2F}" dt="2022-08-22T17:51:09.127" v="93"/>
          <ac:spMkLst>
            <pc:docMk/>
            <pc:sldMk cId="3146877430" sldId="265"/>
            <ac:spMk id="8" creationId="{D038248A-211C-4EEC-8401-C761B929FB52}"/>
          </ac:spMkLst>
        </pc:spChg>
        <pc:spChg chg="del">
          <ac:chgData name="McKenzie Dangerfield" userId="53339168-6393-4097-ac1b-e16dd5c9c170" providerId="ADAL" clId="{9994F3F9-38DF-41A7-86D5-8F9C11041F2F}" dt="2022-08-22T17:51:09.127" v="93"/>
          <ac:spMkLst>
            <pc:docMk/>
            <pc:sldMk cId="3146877430" sldId="265"/>
            <ac:spMk id="10" creationId="{C30A849F-66D9-40C8-BEC8-35AFF8F4568F}"/>
          </ac:spMkLst>
        </pc:spChg>
        <pc:grpChg chg="del">
          <ac:chgData name="McKenzie Dangerfield" userId="53339168-6393-4097-ac1b-e16dd5c9c170" providerId="ADAL" clId="{9994F3F9-38DF-41A7-86D5-8F9C11041F2F}" dt="2022-08-22T17:51:09.127" v="93"/>
          <ac:grpSpMkLst>
            <pc:docMk/>
            <pc:sldMk cId="3146877430" sldId="265"/>
            <ac:grpSpMk id="12" creationId="{04542298-A2B1-480F-A11C-A40EDD19B857}"/>
          </ac:grpSpMkLst>
        </pc:grpChg>
        <pc:grpChg chg="del">
          <ac:chgData name="McKenzie Dangerfield" userId="53339168-6393-4097-ac1b-e16dd5c9c170" providerId="ADAL" clId="{9994F3F9-38DF-41A7-86D5-8F9C11041F2F}" dt="2022-08-22T17:51:09.127" v="93"/>
          <ac:grpSpMkLst>
            <pc:docMk/>
            <pc:sldMk cId="3146877430" sldId="265"/>
            <ac:grpSpMk id="18" creationId="{2A5C9C35-2375-49EB-B99C-17C87D42FE7C}"/>
          </ac:grpSpMkLst>
        </pc:grpChg>
      </pc:sldChg>
      <pc:sldChg chg="del">
        <pc:chgData name="McKenzie Dangerfield" userId="53339168-6393-4097-ac1b-e16dd5c9c170" providerId="ADAL" clId="{9994F3F9-38DF-41A7-86D5-8F9C11041F2F}" dt="2022-06-17T17:00:23.521" v="77" actId="2696"/>
        <pc:sldMkLst>
          <pc:docMk/>
          <pc:sldMk cId="3355304106" sldId="265"/>
        </pc:sldMkLst>
      </pc:sldChg>
      <pc:sldChg chg="addSp delSp modSp new del mod setBg">
        <pc:chgData name="McKenzie Dangerfield" userId="53339168-6393-4097-ac1b-e16dd5c9c170" providerId="ADAL" clId="{9994F3F9-38DF-41A7-86D5-8F9C11041F2F}" dt="2022-08-30T21:07:02.357" v="3384" actId="47"/>
        <pc:sldMkLst>
          <pc:docMk/>
          <pc:sldMk cId="2114812482" sldId="266"/>
        </pc:sldMkLst>
        <pc:spChg chg="del">
          <ac:chgData name="McKenzie Dangerfield" userId="53339168-6393-4097-ac1b-e16dd5c9c170" providerId="ADAL" clId="{9994F3F9-38DF-41A7-86D5-8F9C11041F2F}" dt="2022-08-30T20:19:46.495" v="501" actId="26606"/>
          <ac:spMkLst>
            <pc:docMk/>
            <pc:sldMk cId="2114812482" sldId="266"/>
            <ac:spMk id="2" creationId="{B98D90D3-3BAD-C1DC-29E5-51896E3CEA0E}"/>
          </ac:spMkLst>
        </pc:spChg>
        <pc:spChg chg="del">
          <ac:chgData name="McKenzie Dangerfield" userId="53339168-6393-4097-ac1b-e16dd5c9c170" providerId="ADAL" clId="{9994F3F9-38DF-41A7-86D5-8F9C11041F2F}" dt="2022-08-30T20:19:44.199" v="498" actId="931"/>
          <ac:spMkLst>
            <pc:docMk/>
            <pc:sldMk cId="2114812482" sldId="266"/>
            <ac:spMk id="3" creationId="{605D2B0B-D396-3A8A-F973-E5BEB5B97298}"/>
          </ac:spMkLst>
        </pc:spChg>
        <pc:picChg chg="add mod">
          <ac:chgData name="McKenzie Dangerfield" userId="53339168-6393-4097-ac1b-e16dd5c9c170" providerId="ADAL" clId="{9994F3F9-38DF-41A7-86D5-8F9C11041F2F}" dt="2022-08-30T20:19:46.495" v="501" actId="26606"/>
          <ac:picMkLst>
            <pc:docMk/>
            <pc:sldMk cId="2114812482" sldId="266"/>
            <ac:picMk id="5" creationId="{AB7A78C7-B532-71DA-78DC-CA5D9D05AA8D}"/>
          </ac:picMkLst>
        </pc:picChg>
      </pc:sldChg>
      <pc:sldChg chg="delSp add del setBg delDesignElem">
        <pc:chgData name="McKenzie Dangerfield" userId="53339168-6393-4097-ac1b-e16dd5c9c170" providerId="ADAL" clId="{9994F3F9-38DF-41A7-86D5-8F9C11041F2F}" dt="2022-08-22T17:53:26.596" v="103" actId="47"/>
        <pc:sldMkLst>
          <pc:docMk/>
          <pc:sldMk cId="3302418020" sldId="266"/>
        </pc:sldMkLst>
        <pc:spChg chg="del">
          <ac:chgData name="McKenzie Dangerfield" userId="53339168-6393-4097-ac1b-e16dd5c9c170" providerId="ADAL" clId="{9994F3F9-38DF-41A7-86D5-8F9C11041F2F}" dt="2022-08-22T17:51:09.127" v="93"/>
          <ac:spMkLst>
            <pc:docMk/>
            <pc:sldMk cId="3302418020" sldId="266"/>
            <ac:spMk id="16" creationId="{345A976A-8DE3-4B67-B94B-2044FDD12899}"/>
          </ac:spMkLst>
        </pc:spChg>
        <pc:spChg chg="del">
          <ac:chgData name="McKenzie Dangerfield" userId="53339168-6393-4097-ac1b-e16dd5c9c170" providerId="ADAL" clId="{9994F3F9-38DF-41A7-86D5-8F9C11041F2F}" dt="2022-08-22T17:51:09.127" v="93"/>
          <ac:spMkLst>
            <pc:docMk/>
            <pc:sldMk cId="3302418020" sldId="266"/>
            <ac:spMk id="18" creationId="{6EAAA1B9-2DDB-49C9-A037-A523D2F13C15}"/>
          </ac:spMkLst>
        </pc:spChg>
        <pc:grpChg chg="del">
          <ac:chgData name="McKenzie Dangerfield" userId="53339168-6393-4097-ac1b-e16dd5c9c170" providerId="ADAL" clId="{9994F3F9-38DF-41A7-86D5-8F9C11041F2F}" dt="2022-08-22T17:51:09.127" v="93"/>
          <ac:grpSpMkLst>
            <pc:docMk/>
            <pc:sldMk cId="3302418020" sldId="266"/>
            <ac:grpSpMk id="20" creationId="{B441F8D5-EBCE-4FB9-91A9-3425971C1F99}"/>
          </ac:grpSpMkLst>
        </pc:grpChg>
        <pc:grpChg chg="del">
          <ac:chgData name="McKenzie Dangerfield" userId="53339168-6393-4097-ac1b-e16dd5c9c170" providerId="ADAL" clId="{9994F3F9-38DF-41A7-86D5-8F9C11041F2F}" dt="2022-08-22T17:51:09.127" v="93"/>
          <ac:grpSpMkLst>
            <pc:docMk/>
            <pc:sldMk cId="3302418020" sldId="266"/>
            <ac:grpSpMk id="26" creationId="{08701F99-7E4C-4B92-A4B5-307CDFB7A4DE}"/>
          </ac:grpSpMkLst>
        </pc:grpChg>
      </pc:sldChg>
      <pc:sldChg chg="delSp add del setBg delDesignElem">
        <pc:chgData name="McKenzie Dangerfield" userId="53339168-6393-4097-ac1b-e16dd5c9c170" providerId="ADAL" clId="{9994F3F9-38DF-41A7-86D5-8F9C11041F2F}" dt="2022-08-22T17:53:26.596" v="103" actId="47"/>
        <pc:sldMkLst>
          <pc:docMk/>
          <pc:sldMk cId="2199676440" sldId="267"/>
        </pc:sldMkLst>
        <pc:spChg chg="del">
          <ac:chgData name="McKenzie Dangerfield" userId="53339168-6393-4097-ac1b-e16dd5c9c170" providerId="ADAL" clId="{9994F3F9-38DF-41A7-86D5-8F9C11041F2F}" dt="2022-08-22T17:51:09.127" v="93"/>
          <ac:spMkLst>
            <pc:docMk/>
            <pc:sldMk cId="2199676440" sldId="267"/>
            <ac:spMk id="28" creationId="{345A976A-8DE3-4B67-B94B-2044FDD12899}"/>
          </ac:spMkLst>
        </pc:spChg>
        <pc:spChg chg="del">
          <ac:chgData name="McKenzie Dangerfield" userId="53339168-6393-4097-ac1b-e16dd5c9c170" providerId="ADAL" clId="{9994F3F9-38DF-41A7-86D5-8F9C11041F2F}" dt="2022-08-22T17:51:09.127" v="93"/>
          <ac:spMkLst>
            <pc:docMk/>
            <pc:sldMk cId="2199676440" sldId="267"/>
            <ac:spMk id="29" creationId="{6EAAA1B9-2DDB-49C9-A037-A523D2F13C15}"/>
          </ac:spMkLst>
        </pc:spChg>
        <pc:grpChg chg="del">
          <ac:chgData name="McKenzie Dangerfield" userId="53339168-6393-4097-ac1b-e16dd5c9c170" providerId="ADAL" clId="{9994F3F9-38DF-41A7-86D5-8F9C11041F2F}" dt="2022-08-22T17:51:09.127" v="93"/>
          <ac:grpSpMkLst>
            <pc:docMk/>
            <pc:sldMk cId="2199676440" sldId="267"/>
            <ac:grpSpMk id="30" creationId="{B441F8D5-EBCE-4FB9-91A9-3425971C1F99}"/>
          </ac:grpSpMkLst>
        </pc:grpChg>
        <pc:grpChg chg="del">
          <ac:chgData name="McKenzie Dangerfield" userId="53339168-6393-4097-ac1b-e16dd5c9c170" providerId="ADAL" clId="{9994F3F9-38DF-41A7-86D5-8F9C11041F2F}" dt="2022-08-22T17:51:09.127" v="93"/>
          <ac:grpSpMkLst>
            <pc:docMk/>
            <pc:sldMk cId="2199676440" sldId="267"/>
            <ac:grpSpMk id="35" creationId="{08701F99-7E4C-4B92-A4B5-307CDFB7A4DE}"/>
          </ac:grpSpMkLst>
        </pc:grpChg>
      </pc:sldChg>
      <pc:sldChg chg="addSp delSp modSp mod">
        <pc:chgData name="McKenzie Dangerfield" userId="53339168-6393-4097-ac1b-e16dd5c9c170" providerId="ADAL" clId="{9994F3F9-38DF-41A7-86D5-8F9C11041F2F}" dt="2022-06-17T16:48:30.071" v="17" actId="26606"/>
        <pc:sldMkLst>
          <pc:docMk/>
          <pc:sldMk cId="3046079252" sldId="267"/>
        </pc:sldMkLst>
        <pc:spChg chg="mod">
          <ac:chgData name="McKenzie Dangerfield" userId="53339168-6393-4097-ac1b-e16dd5c9c170" providerId="ADAL" clId="{9994F3F9-38DF-41A7-86D5-8F9C11041F2F}" dt="2022-06-17T16:47:45.833" v="12"/>
          <ac:spMkLst>
            <pc:docMk/>
            <pc:sldMk cId="3046079252" sldId="267"/>
            <ac:spMk id="2" creationId="{CDC69DA5-61B0-42ED-A2F2-2DB7D5265BC2}"/>
          </ac:spMkLst>
        </pc:spChg>
        <pc:spChg chg="add del mod">
          <ac:chgData name="McKenzie Dangerfield" userId="53339168-6393-4097-ac1b-e16dd5c9c170" providerId="ADAL" clId="{9994F3F9-38DF-41A7-86D5-8F9C11041F2F}" dt="2022-06-17T16:48:30.071" v="17" actId="26606"/>
          <ac:spMkLst>
            <pc:docMk/>
            <pc:sldMk cId="3046079252" sldId="267"/>
            <ac:spMk id="5" creationId="{9AEB604F-E3AE-08FA-0634-0F03761EC3DE}"/>
          </ac:spMkLst>
        </pc:spChg>
        <pc:graphicFrameChg chg="add del">
          <ac:chgData name="McKenzie Dangerfield" userId="53339168-6393-4097-ac1b-e16dd5c9c170" providerId="ADAL" clId="{9994F3F9-38DF-41A7-86D5-8F9C11041F2F}" dt="2022-06-17T16:48:30.008" v="16" actId="26606"/>
          <ac:graphicFrameMkLst>
            <pc:docMk/>
            <pc:sldMk cId="3046079252" sldId="267"/>
            <ac:graphicFrameMk id="7" creationId="{0BA365F4-EB6D-F153-0714-5B3874B5B6AA}"/>
          </ac:graphicFrameMkLst>
        </pc:graphicFrameChg>
        <pc:graphicFrameChg chg="add">
          <ac:chgData name="McKenzie Dangerfield" userId="53339168-6393-4097-ac1b-e16dd5c9c170" providerId="ADAL" clId="{9994F3F9-38DF-41A7-86D5-8F9C11041F2F}" dt="2022-06-17T16:48:30.071" v="17" actId="26606"/>
          <ac:graphicFrameMkLst>
            <pc:docMk/>
            <pc:sldMk cId="3046079252" sldId="267"/>
            <ac:graphicFrameMk id="9" creationId="{C25EA222-7EA3-32F1-1A4B-C0ABE9AAC125}"/>
          </ac:graphicFrameMkLst>
        </pc:graphicFrameChg>
      </pc:sldChg>
      <pc:sldChg chg="modSp new del mod">
        <pc:chgData name="McKenzie Dangerfield" userId="53339168-6393-4097-ac1b-e16dd5c9c170" providerId="ADAL" clId="{9994F3F9-38DF-41A7-86D5-8F9C11041F2F}" dt="2022-08-30T21:07:02.357" v="3384" actId="47"/>
        <pc:sldMkLst>
          <pc:docMk/>
          <pc:sldMk cId="3786333790" sldId="267"/>
        </pc:sldMkLst>
        <pc:spChg chg="mod">
          <ac:chgData name="McKenzie Dangerfield" userId="53339168-6393-4097-ac1b-e16dd5c9c170" providerId="ADAL" clId="{9994F3F9-38DF-41A7-86D5-8F9C11041F2F}" dt="2022-08-30T20:21:13.608" v="547" actId="20577"/>
          <ac:spMkLst>
            <pc:docMk/>
            <pc:sldMk cId="3786333790" sldId="267"/>
            <ac:spMk id="2" creationId="{230EF849-505B-3A2F-4399-FA440FEE8A93}"/>
          </ac:spMkLst>
        </pc:spChg>
        <pc:spChg chg="mod">
          <ac:chgData name="McKenzie Dangerfield" userId="53339168-6393-4097-ac1b-e16dd5c9c170" providerId="ADAL" clId="{9994F3F9-38DF-41A7-86D5-8F9C11041F2F}" dt="2022-08-30T20:40:35.400" v="1261" actId="20577"/>
          <ac:spMkLst>
            <pc:docMk/>
            <pc:sldMk cId="3786333790" sldId="267"/>
            <ac:spMk id="3" creationId="{98688BF0-1F6D-EB88-C725-25FDB24BCF7A}"/>
          </ac:spMkLst>
        </pc:spChg>
      </pc:sldChg>
      <pc:sldChg chg="addSp delSp modSp new del mod setBg">
        <pc:chgData name="McKenzie Dangerfield" userId="53339168-6393-4097-ac1b-e16dd5c9c170" providerId="ADAL" clId="{9994F3F9-38DF-41A7-86D5-8F9C11041F2F}" dt="2022-08-30T21:07:02.357" v="3384" actId="47"/>
        <pc:sldMkLst>
          <pc:docMk/>
          <pc:sldMk cId="271872648" sldId="268"/>
        </pc:sldMkLst>
        <pc:spChg chg="del">
          <ac:chgData name="McKenzie Dangerfield" userId="53339168-6393-4097-ac1b-e16dd5c9c170" providerId="ADAL" clId="{9994F3F9-38DF-41A7-86D5-8F9C11041F2F}" dt="2022-08-30T20:32:03.627" v="774" actId="26606"/>
          <ac:spMkLst>
            <pc:docMk/>
            <pc:sldMk cId="271872648" sldId="268"/>
            <ac:spMk id="2" creationId="{84478AE1-A5DC-9F8B-59EE-9EBBB2310E34}"/>
          </ac:spMkLst>
        </pc:spChg>
        <pc:spChg chg="del">
          <ac:chgData name="McKenzie Dangerfield" userId="53339168-6393-4097-ac1b-e16dd5c9c170" providerId="ADAL" clId="{9994F3F9-38DF-41A7-86D5-8F9C11041F2F}" dt="2022-08-30T20:32:01.233" v="771" actId="931"/>
          <ac:spMkLst>
            <pc:docMk/>
            <pc:sldMk cId="271872648" sldId="268"/>
            <ac:spMk id="3" creationId="{2DFACF45-E435-579D-1CBD-3A55F8AD1494}"/>
          </ac:spMkLst>
        </pc:spChg>
        <pc:picChg chg="add mod">
          <ac:chgData name="McKenzie Dangerfield" userId="53339168-6393-4097-ac1b-e16dd5c9c170" providerId="ADAL" clId="{9994F3F9-38DF-41A7-86D5-8F9C11041F2F}" dt="2022-08-30T20:32:03.627" v="774" actId="26606"/>
          <ac:picMkLst>
            <pc:docMk/>
            <pc:sldMk cId="271872648" sldId="268"/>
            <ac:picMk id="5" creationId="{E2CD6EE5-0822-EF43-64D1-1FC2C3F74B66}"/>
          </ac:picMkLst>
        </pc:picChg>
      </pc:sldChg>
      <pc:sldChg chg="delSp add del setBg delDesignElem">
        <pc:chgData name="McKenzie Dangerfield" userId="53339168-6393-4097-ac1b-e16dd5c9c170" providerId="ADAL" clId="{9994F3F9-38DF-41A7-86D5-8F9C11041F2F}" dt="2022-08-22T17:53:26.596" v="103" actId="47"/>
        <pc:sldMkLst>
          <pc:docMk/>
          <pc:sldMk cId="1636890812" sldId="268"/>
        </pc:sldMkLst>
        <pc:spChg chg="del">
          <ac:chgData name="McKenzie Dangerfield" userId="53339168-6393-4097-ac1b-e16dd5c9c170" providerId="ADAL" clId="{9994F3F9-38DF-41A7-86D5-8F9C11041F2F}" dt="2022-08-22T17:51:09.127" v="93"/>
          <ac:spMkLst>
            <pc:docMk/>
            <pc:sldMk cId="1636890812" sldId="268"/>
            <ac:spMk id="24" creationId="{FA3C7DEA-BCC2-4295-8850-147993296189}"/>
          </ac:spMkLst>
        </pc:spChg>
        <pc:spChg chg="del">
          <ac:chgData name="McKenzie Dangerfield" userId="53339168-6393-4097-ac1b-e16dd5c9c170" providerId="ADAL" clId="{9994F3F9-38DF-41A7-86D5-8F9C11041F2F}" dt="2022-08-22T17:51:09.127" v="93"/>
          <ac:spMkLst>
            <pc:docMk/>
            <pc:sldMk cId="1636890812" sldId="268"/>
            <ac:spMk id="25" creationId="{C289949D-B9F6-468A-86FE-2694DC5AE773}"/>
          </ac:spMkLst>
        </pc:spChg>
        <pc:grpChg chg="del">
          <ac:chgData name="McKenzie Dangerfield" userId="53339168-6393-4097-ac1b-e16dd5c9c170" providerId="ADAL" clId="{9994F3F9-38DF-41A7-86D5-8F9C11041F2F}" dt="2022-08-22T17:51:09.127" v="93"/>
          <ac:grpSpMkLst>
            <pc:docMk/>
            <pc:sldMk cId="1636890812" sldId="268"/>
            <ac:grpSpMk id="26" creationId="{E4DF0958-0C87-4C28-9554-2FADC788C2B1}"/>
          </ac:grpSpMkLst>
        </pc:grpChg>
      </pc:sldChg>
      <pc:sldChg chg="modSp new del mod">
        <pc:chgData name="McKenzie Dangerfield" userId="53339168-6393-4097-ac1b-e16dd5c9c170" providerId="ADAL" clId="{9994F3F9-38DF-41A7-86D5-8F9C11041F2F}" dt="2022-08-30T21:07:02.357" v="3384" actId="47"/>
        <pc:sldMkLst>
          <pc:docMk/>
          <pc:sldMk cId="524382180" sldId="269"/>
        </pc:sldMkLst>
        <pc:spChg chg="mod">
          <ac:chgData name="McKenzie Dangerfield" userId="53339168-6393-4097-ac1b-e16dd5c9c170" providerId="ADAL" clId="{9994F3F9-38DF-41A7-86D5-8F9C11041F2F}" dt="2022-08-30T20:37:19.269" v="997" actId="20577"/>
          <ac:spMkLst>
            <pc:docMk/>
            <pc:sldMk cId="524382180" sldId="269"/>
            <ac:spMk id="2" creationId="{6B32081B-EE46-2A3A-FEA5-7C90EA3CA9E6}"/>
          </ac:spMkLst>
        </pc:spChg>
        <pc:spChg chg="mod">
          <ac:chgData name="McKenzie Dangerfield" userId="53339168-6393-4097-ac1b-e16dd5c9c170" providerId="ADAL" clId="{9994F3F9-38DF-41A7-86D5-8F9C11041F2F}" dt="2022-08-30T20:35:43.447" v="945" actId="20577"/>
          <ac:spMkLst>
            <pc:docMk/>
            <pc:sldMk cId="524382180" sldId="269"/>
            <ac:spMk id="3" creationId="{41D42D9F-3202-70A7-9B70-F757723CABCD}"/>
          </ac:spMkLst>
        </pc:spChg>
      </pc:sldChg>
      <pc:sldChg chg="add del">
        <pc:chgData name="McKenzie Dangerfield" userId="53339168-6393-4097-ac1b-e16dd5c9c170" providerId="ADAL" clId="{9994F3F9-38DF-41A7-86D5-8F9C11041F2F}" dt="2022-08-22T17:53:26.596" v="103" actId="47"/>
        <pc:sldMkLst>
          <pc:docMk/>
          <pc:sldMk cId="656758961" sldId="269"/>
        </pc:sldMkLst>
      </pc:sldChg>
      <pc:sldChg chg="add del">
        <pc:chgData name="McKenzie Dangerfield" userId="53339168-6393-4097-ac1b-e16dd5c9c170" providerId="ADAL" clId="{9994F3F9-38DF-41A7-86D5-8F9C11041F2F}" dt="2022-08-22T17:53:26.596" v="103" actId="47"/>
        <pc:sldMkLst>
          <pc:docMk/>
          <pc:sldMk cId="576043548" sldId="270"/>
        </pc:sldMkLst>
      </pc:sldChg>
      <pc:sldChg chg="addSp delSp modSp new del mod setBg">
        <pc:chgData name="McKenzie Dangerfield" userId="53339168-6393-4097-ac1b-e16dd5c9c170" providerId="ADAL" clId="{9994F3F9-38DF-41A7-86D5-8F9C11041F2F}" dt="2022-08-30T21:07:02.357" v="3384" actId="47"/>
        <pc:sldMkLst>
          <pc:docMk/>
          <pc:sldMk cId="1006738004" sldId="270"/>
        </pc:sldMkLst>
        <pc:spChg chg="del">
          <ac:chgData name="McKenzie Dangerfield" userId="53339168-6393-4097-ac1b-e16dd5c9c170" providerId="ADAL" clId="{9994F3F9-38DF-41A7-86D5-8F9C11041F2F}" dt="2022-08-30T20:42:17.169" v="1266" actId="26606"/>
          <ac:spMkLst>
            <pc:docMk/>
            <pc:sldMk cId="1006738004" sldId="270"/>
            <ac:spMk id="2" creationId="{4EBE4F46-065A-00C8-B2BA-AECFE1279195}"/>
          </ac:spMkLst>
        </pc:spChg>
        <pc:spChg chg="del">
          <ac:chgData name="McKenzie Dangerfield" userId="53339168-6393-4097-ac1b-e16dd5c9c170" providerId="ADAL" clId="{9994F3F9-38DF-41A7-86D5-8F9C11041F2F}" dt="2022-08-30T20:42:14.893" v="1263" actId="931"/>
          <ac:spMkLst>
            <pc:docMk/>
            <pc:sldMk cId="1006738004" sldId="270"/>
            <ac:spMk id="3" creationId="{180D1D47-DE45-BA60-0539-DFDAC4080106}"/>
          </ac:spMkLst>
        </pc:spChg>
        <pc:picChg chg="add mod">
          <ac:chgData name="McKenzie Dangerfield" userId="53339168-6393-4097-ac1b-e16dd5c9c170" providerId="ADAL" clId="{9994F3F9-38DF-41A7-86D5-8F9C11041F2F}" dt="2022-08-30T20:42:17.169" v="1266" actId="26606"/>
          <ac:picMkLst>
            <pc:docMk/>
            <pc:sldMk cId="1006738004" sldId="270"/>
            <ac:picMk id="5" creationId="{0B6D1CA0-CFC1-BE99-5E71-FFF7E78C7092}"/>
          </ac:picMkLst>
        </pc:picChg>
      </pc:sldChg>
      <pc:sldChg chg="modSp new del mod">
        <pc:chgData name="McKenzie Dangerfield" userId="53339168-6393-4097-ac1b-e16dd5c9c170" providerId="ADAL" clId="{9994F3F9-38DF-41A7-86D5-8F9C11041F2F}" dt="2022-08-30T21:07:02.357" v="3384" actId="47"/>
        <pc:sldMkLst>
          <pc:docMk/>
          <pc:sldMk cId="796666234" sldId="271"/>
        </pc:sldMkLst>
        <pc:spChg chg="mod">
          <ac:chgData name="McKenzie Dangerfield" userId="53339168-6393-4097-ac1b-e16dd5c9c170" providerId="ADAL" clId="{9994F3F9-38DF-41A7-86D5-8F9C11041F2F}" dt="2022-08-30T20:42:47.057" v="1289" actId="20577"/>
          <ac:spMkLst>
            <pc:docMk/>
            <pc:sldMk cId="796666234" sldId="271"/>
            <ac:spMk id="2" creationId="{B76673E8-DE7D-E43A-C123-2C8FD7E78535}"/>
          </ac:spMkLst>
        </pc:spChg>
        <pc:spChg chg="mod">
          <ac:chgData name="McKenzie Dangerfield" userId="53339168-6393-4097-ac1b-e16dd5c9c170" providerId="ADAL" clId="{9994F3F9-38DF-41A7-86D5-8F9C11041F2F}" dt="2022-08-30T20:48:37.593" v="2293" actId="20577"/>
          <ac:spMkLst>
            <pc:docMk/>
            <pc:sldMk cId="796666234" sldId="271"/>
            <ac:spMk id="3" creationId="{3965E7A2-39DA-BE81-22CB-12BF7172508E}"/>
          </ac:spMkLst>
        </pc:spChg>
      </pc:sldChg>
      <pc:sldChg chg="add del">
        <pc:chgData name="McKenzie Dangerfield" userId="53339168-6393-4097-ac1b-e16dd5c9c170" providerId="ADAL" clId="{9994F3F9-38DF-41A7-86D5-8F9C11041F2F}" dt="2022-08-22T17:53:26.596" v="103" actId="47"/>
        <pc:sldMkLst>
          <pc:docMk/>
          <pc:sldMk cId="2791052031" sldId="271"/>
        </pc:sldMkLst>
      </pc:sldChg>
      <pc:sldChg chg="add del">
        <pc:chgData name="McKenzie Dangerfield" userId="53339168-6393-4097-ac1b-e16dd5c9c170" providerId="ADAL" clId="{9994F3F9-38DF-41A7-86D5-8F9C11041F2F}" dt="2022-08-22T17:53:26.596" v="103" actId="47"/>
        <pc:sldMkLst>
          <pc:docMk/>
          <pc:sldMk cId="388192918" sldId="272"/>
        </pc:sldMkLst>
      </pc:sldChg>
      <pc:sldChg chg="modSp new del mod">
        <pc:chgData name="McKenzie Dangerfield" userId="53339168-6393-4097-ac1b-e16dd5c9c170" providerId="ADAL" clId="{9994F3F9-38DF-41A7-86D5-8F9C11041F2F}" dt="2022-08-30T21:07:02.357" v="3384" actId="47"/>
        <pc:sldMkLst>
          <pc:docMk/>
          <pc:sldMk cId="4106483536" sldId="272"/>
        </pc:sldMkLst>
        <pc:spChg chg="mod">
          <ac:chgData name="McKenzie Dangerfield" userId="53339168-6393-4097-ac1b-e16dd5c9c170" providerId="ADAL" clId="{9994F3F9-38DF-41A7-86D5-8F9C11041F2F}" dt="2022-08-30T20:46:56.107" v="2010" actId="20577"/>
          <ac:spMkLst>
            <pc:docMk/>
            <pc:sldMk cId="4106483536" sldId="272"/>
            <ac:spMk id="2" creationId="{65B93D5C-D534-4949-FEBA-3B5FAB574056}"/>
          </ac:spMkLst>
        </pc:spChg>
        <pc:spChg chg="mod">
          <ac:chgData name="McKenzie Dangerfield" userId="53339168-6393-4097-ac1b-e16dd5c9c170" providerId="ADAL" clId="{9994F3F9-38DF-41A7-86D5-8F9C11041F2F}" dt="2022-08-30T20:52:20.292" v="2715" actId="20577"/>
          <ac:spMkLst>
            <pc:docMk/>
            <pc:sldMk cId="4106483536" sldId="272"/>
            <ac:spMk id="3" creationId="{EF21BEF6-4876-72F4-0B46-AC2ADAD48C5B}"/>
          </ac:spMkLst>
        </pc:spChg>
      </pc:sldChg>
      <pc:sldChg chg="add del">
        <pc:chgData name="McKenzie Dangerfield" userId="53339168-6393-4097-ac1b-e16dd5c9c170" providerId="ADAL" clId="{9994F3F9-38DF-41A7-86D5-8F9C11041F2F}" dt="2022-08-22T17:53:26.596" v="103" actId="47"/>
        <pc:sldMkLst>
          <pc:docMk/>
          <pc:sldMk cId="606799175" sldId="273"/>
        </pc:sldMkLst>
      </pc:sldChg>
      <pc:sldChg chg="addSp delSp modSp new del mod modClrScheme chgLayout">
        <pc:chgData name="McKenzie Dangerfield" userId="53339168-6393-4097-ac1b-e16dd5c9c170" providerId="ADAL" clId="{9994F3F9-38DF-41A7-86D5-8F9C11041F2F}" dt="2022-08-30T21:07:02.357" v="3384" actId="47"/>
        <pc:sldMkLst>
          <pc:docMk/>
          <pc:sldMk cId="3481281202" sldId="273"/>
        </pc:sldMkLst>
        <pc:spChg chg="mod ord">
          <ac:chgData name="McKenzie Dangerfield" userId="53339168-6393-4097-ac1b-e16dd5c9c170" providerId="ADAL" clId="{9994F3F9-38DF-41A7-86D5-8F9C11041F2F}" dt="2022-08-30T20:53:13.180" v="2733" actId="700"/>
          <ac:spMkLst>
            <pc:docMk/>
            <pc:sldMk cId="3481281202" sldId="273"/>
            <ac:spMk id="2" creationId="{9947B6B2-6DEB-9595-1BA6-D6F393705E5B}"/>
          </ac:spMkLst>
        </pc:spChg>
        <pc:spChg chg="del">
          <ac:chgData name="McKenzie Dangerfield" userId="53339168-6393-4097-ac1b-e16dd5c9c170" providerId="ADAL" clId="{9994F3F9-38DF-41A7-86D5-8F9C11041F2F}" dt="2022-08-30T20:52:42.103" v="2730" actId="700"/>
          <ac:spMkLst>
            <pc:docMk/>
            <pc:sldMk cId="3481281202" sldId="273"/>
            <ac:spMk id="3" creationId="{0EE67094-6417-3238-C67B-7489CEC76091}"/>
          </ac:spMkLst>
        </pc:spChg>
        <pc:spChg chg="add del mod ord">
          <ac:chgData name="McKenzie Dangerfield" userId="53339168-6393-4097-ac1b-e16dd5c9c170" providerId="ADAL" clId="{9994F3F9-38DF-41A7-86D5-8F9C11041F2F}" dt="2022-08-30T20:53:13.180" v="2733" actId="700"/>
          <ac:spMkLst>
            <pc:docMk/>
            <pc:sldMk cId="3481281202" sldId="273"/>
            <ac:spMk id="4" creationId="{CB401EAA-FDF6-F03A-65F4-731A77167C55}"/>
          </ac:spMkLst>
        </pc:spChg>
        <pc:spChg chg="add mod ord">
          <ac:chgData name="McKenzie Dangerfield" userId="53339168-6393-4097-ac1b-e16dd5c9c170" providerId="ADAL" clId="{9994F3F9-38DF-41A7-86D5-8F9C11041F2F}" dt="2022-08-30T20:57:56.724" v="3109" actId="20577"/>
          <ac:spMkLst>
            <pc:docMk/>
            <pc:sldMk cId="3481281202" sldId="273"/>
            <ac:spMk id="5" creationId="{6573B7E8-F138-98E8-C7B9-5EB8AF364F48}"/>
          </ac:spMkLst>
        </pc:spChg>
      </pc:sldChg>
      <pc:sldChg chg="add del">
        <pc:chgData name="McKenzie Dangerfield" userId="53339168-6393-4097-ac1b-e16dd5c9c170" providerId="ADAL" clId="{9994F3F9-38DF-41A7-86D5-8F9C11041F2F}" dt="2022-08-22T17:53:26.596" v="103" actId="47"/>
        <pc:sldMkLst>
          <pc:docMk/>
          <pc:sldMk cId="1837999321" sldId="274"/>
        </pc:sldMkLst>
      </pc:sldChg>
      <pc:sldChg chg="addSp delSp modSp new del mod setBg">
        <pc:chgData name="McKenzie Dangerfield" userId="53339168-6393-4097-ac1b-e16dd5c9c170" providerId="ADAL" clId="{9994F3F9-38DF-41A7-86D5-8F9C11041F2F}" dt="2022-08-30T21:07:02.357" v="3384" actId="47"/>
        <pc:sldMkLst>
          <pc:docMk/>
          <pc:sldMk cId="3310972605" sldId="274"/>
        </pc:sldMkLst>
        <pc:spChg chg="mod">
          <ac:chgData name="McKenzie Dangerfield" userId="53339168-6393-4097-ac1b-e16dd5c9c170" providerId="ADAL" clId="{9994F3F9-38DF-41A7-86D5-8F9C11041F2F}" dt="2022-08-30T20:59:33.773" v="3140" actId="26606"/>
          <ac:spMkLst>
            <pc:docMk/>
            <pc:sldMk cId="3310972605" sldId="274"/>
            <ac:spMk id="2" creationId="{C24248B4-518D-D1D4-6938-2F7015C4B4B3}"/>
          </ac:spMkLst>
        </pc:spChg>
        <pc:spChg chg="del">
          <ac:chgData name="McKenzie Dangerfield" userId="53339168-6393-4097-ac1b-e16dd5c9c170" providerId="ADAL" clId="{9994F3F9-38DF-41A7-86D5-8F9C11041F2F}" dt="2022-08-30T20:58:47.217" v="3132"/>
          <ac:spMkLst>
            <pc:docMk/>
            <pc:sldMk cId="3310972605" sldId="274"/>
            <ac:spMk id="3" creationId="{53FC20FB-A1FD-7D15-13CA-41CC4CCB02B0}"/>
          </ac:spMkLst>
        </pc:spChg>
        <pc:spChg chg="add del mod">
          <ac:chgData name="McKenzie Dangerfield" userId="53339168-6393-4097-ac1b-e16dd5c9c170" providerId="ADAL" clId="{9994F3F9-38DF-41A7-86D5-8F9C11041F2F}" dt="2022-08-30T20:59:30.766" v="3136" actId="931"/>
          <ac:spMkLst>
            <pc:docMk/>
            <pc:sldMk cId="3310972605" sldId="274"/>
            <ac:spMk id="6" creationId="{28F3FD38-4B4D-88B2-C0F5-5FEBEEC3574B}"/>
          </ac:spMkLst>
        </pc:spChg>
        <pc:spChg chg="add">
          <ac:chgData name="McKenzie Dangerfield" userId="53339168-6393-4097-ac1b-e16dd5c9c170" providerId="ADAL" clId="{9994F3F9-38DF-41A7-86D5-8F9C11041F2F}" dt="2022-08-30T20:59:33.773" v="3140" actId="26606"/>
          <ac:spMkLst>
            <pc:docMk/>
            <pc:sldMk cId="3310972605" sldId="274"/>
            <ac:spMk id="13" creationId="{D4771268-CB57-404A-9271-370EB28F6090}"/>
          </ac:spMkLst>
        </pc:spChg>
        <pc:graphicFrameChg chg="add del mod modGraphic">
          <ac:chgData name="McKenzie Dangerfield" userId="53339168-6393-4097-ac1b-e16dd5c9c170" providerId="ADAL" clId="{9994F3F9-38DF-41A7-86D5-8F9C11041F2F}" dt="2022-08-30T20:58:53.415" v="3135" actId="478"/>
          <ac:graphicFrameMkLst>
            <pc:docMk/>
            <pc:sldMk cId="3310972605" sldId="274"/>
            <ac:graphicFrameMk id="4" creationId="{0919C8FA-5E93-5853-0D8E-55C6C8C72FD7}"/>
          </ac:graphicFrameMkLst>
        </pc:graphicFrameChg>
        <pc:picChg chg="add mod">
          <ac:chgData name="McKenzie Dangerfield" userId="53339168-6393-4097-ac1b-e16dd5c9c170" providerId="ADAL" clId="{9994F3F9-38DF-41A7-86D5-8F9C11041F2F}" dt="2022-08-30T20:59:41.967" v="3143" actId="14100"/>
          <ac:picMkLst>
            <pc:docMk/>
            <pc:sldMk cId="3310972605" sldId="274"/>
            <ac:picMk id="8" creationId="{6BADDD5D-433A-7474-C3F8-0C0EA1289477}"/>
          </ac:picMkLst>
        </pc:picChg>
      </pc:sldChg>
      <pc:sldChg chg="add del">
        <pc:chgData name="McKenzie Dangerfield" userId="53339168-6393-4097-ac1b-e16dd5c9c170" providerId="ADAL" clId="{9994F3F9-38DF-41A7-86D5-8F9C11041F2F}" dt="2022-08-22T17:53:26.596" v="103" actId="47"/>
        <pc:sldMkLst>
          <pc:docMk/>
          <pc:sldMk cId="1168962218" sldId="275"/>
        </pc:sldMkLst>
      </pc:sldChg>
      <pc:sldChg chg="addSp delSp modSp new del mod setBg">
        <pc:chgData name="McKenzie Dangerfield" userId="53339168-6393-4097-ac1b-e16dd5c9c170" providerId="ADAL" clId="{9994F3F9-38DF-41A7-86D5-8F9C11041F2F}" dt="2022-08-30T21:07:02.357" v="3384" actId="47"/>
        <pc:sldMkLst>
          <pc:docMk/>
          <pc:sldMk cId="1169442682" sldId="275"/>
        </pc:sldMkLst>
        <pc:spChg chg="mod">
          <ac:chgData name="McKenzie Dangerfield" userId="53339168-6393-4097-ac1b-e16dd5c9c170" providerId="ADAL" clId="{9994F3F9-38DF-41A7-86D5-8F9C11041F2F}" dt="2022-08-30T21:02:42.982" v="3166" actId="26606"/>
          <ac:spMkLst>
            <pc:docMk/>
            <pc:sldMk cId="1169442682" sldId="275"/>
            <ac:spMk id="2" creationId="{AC8F0428-BFAF-1B2F-1290-CAA9FD9CF3EE}"/>
          </ac:spMkLst>
        </pc:spChg>
        <pc:spChg chg="del">
          <ac:chgData name="McKenzie Dangerfield" userId="53339168-6393-4097-ac1b-e16dd5c9c170" providerId="ADAL" clId="{9994F3F9-38DF-41A7-86D5-8F9C11041F2F}" dt="2022-08-30T21:02:39.173" v="3163" actId="931"/>
          <ac:spMkLst>
            <pc:docMk/>
            <pc:sldMk cId="1169442682" sldId="275"/>
            <ac:spMk id="3" creationId="{06163644-5420-6765-4B6A-E20B2E8B2E05}"/>
          </ac:spMkLst>
        </pc:spChg>
        <pc:spChg chg="add">
          <ac:chgData name="McKenzie Dangerfield" userId="53339168-6393-4097-ac1b-e16dd5c9c170" providerId="ADAL" clId="{9994F3F9-38DF-41A7-86D5-8F9C11041F2F}" dt="2022-08-30T21:02:42.982" v="3166" actId="26606"/>
          <ac:spMkLst>
            <pc:docMk/>
            <pc:sldMk cId="1169442682" sldId="275"/>
            <ac:spMk id="10" creationId="{D4771268-CB57-404A-9271-370EB28F6090}"/>
          </ac:spMkLst>
        </pc:spChg>
        <pc:picChg chg="add mod">
          <ac:chgData name="McKenzie Dangerfield" userId="53339168-6393-4097-ac1b-e16dd5c9c170" providerId="ADAL" clId="{9994F3F9-38DF-41A7-86D5-8F9C11041F2F}" dt="2022-08-30T21:02:50.872" v="3170" actId="1076"/>
          <ac:picMkLst>
            <pc:docMk/>
            <pc:sldMk cId="1169442682" sldId="275"/>
            <ac:picMk id="5" creationId="{7D0AA07A-5965-2E8B-2EA2-2DCA20ECE6D1}"/>
          </ac:picMkLst>
        </pc:picChg>
      </pc:sldChg>
      <pc:sldChg chg="modSp new del mod">
        <pc:chgData name="McKenzie Dangerfield" userId="53339168-6393-4097-ac1b-e16dd5c9c170" providerId="ADAL" clId="{9994F3F9-38DF-41A7-86D5-8F9C11041F2F}" dt="2022-08-30T21:07:02.357" v="3384" actId="47"/>
        <pc:sldMkLst>
          <pc:docMk/>
          <pc:sldMk cId="976261782" sldId="276"/>
        </pc:sldMkLst>
        <pc:spChg chg="mod">
          <ac:chgData name="McKenzie Dangerfield" userId="53339168-6393-4097-ac1b-e16dd5c9c170" providerId="ADAL" clId="{9994F3F9-38DF-41A7-86D5-8F9C11041F2F}" dt="2022-08-30T21:03:19.624" v="3204" actId="20577"/>
          <ac:spMkLst>
            <pc:docMk/>
            <pc:sldMk cId="976261782" sldId="276"/>
            <ac:spMk id="2" creationId="{A6CF56C4-0CAE-0F7B-2862-928067AF316F}"/>
          </ac:spMkLst>
        </pc:spChg>
        <pc:spChg chg="mod">
          <ac:chgData name="McKenzie Dangerfield" userId="53339168-6393-4097-ac1b-e16dd5c9c170" providerId="ADAL" clId="{9994F3F9-38DF-41A7-86D5-8F9C11041F2F}" dt="2022-08-30T21:03:36.035" v="3303" actId="5793"/>
          <ac:spMkLst>
            <pc:docMk/>
            <pc:sldMk cId="976261782" sldId="276"/>
            <ac:spMk id="3" creationId="{21145DEB-B4AD-82BD-C394-1BAA83E29AB9}"/>
          </ac:spMkLst>
        </pc:spChg>
      </pc:sldChg>
      <pc:sldChg chg="modSp add del mod">
        <pc:chgData name="McKenzie Dangerfield" userId="53339168-6393-4097-ac1b-e16dd5c9c170" providerId="ADAL" clId="{9994F3F9-38DF-41A7-86D5-8F9C11041F2F}" dt="2022-08-22T17:53:26.596" v="103" actId="47"/>
        <pc:sldMkLst>
          <pc:docMk/>
          <pc:sldMk cId="2704225031" sldId="276"/>
        </pc:sldMkLst>
        <pc:spChg chg="mod">
          <ac:chgData name="McKenzie Dangerfield" userId="53339168-6393-4097-ac1b-e16dd5c9c170" providerId="ADAL" clId="{9994F3F9-38DF-41A7-86D5-8F9C11041F2F}" dt="2022-08-22T17:51:09.289" v="96" actId="27636"/>
          <ac:spMkLst>
            <pc:docMk/>
            <pc:sldMk cId="2704225031" sldId="276"/>
            <ac:spMk id="3" creationId="{3E70AF0B-6EC8-F1ED-96B2-FAB7D865E1F8}"/>
          </ac:spMkLst>
        </pc:spChg>
      </pc:sldChg>
      <pc:sldChg chg="modSp new del mod">
        <pc:chgData name="McKenzie Dangerfield" userId="53339168-6393-4097-ac1b-e16dd5c9c170" providerId="ADAL" clId="{9994F3F9-38DF-41A7-86D5-8F9C11041F2F}" dt="2022-08-30T21:07:02.357" v="3384" actId="47"/>
        <pc:sldMkLst>
          <pc:docMk/>
          <pc:sldMk cId="1622797480" sldId="277"/>
        </pc:sldMkLst>
        <pc:spChg chg="mod">
          <ac:chgData name="McKenzie Dangerfield" userId="53339168-6393-4097-ac1b-e16dd5c9c170" providerId="ADAL" clId="{9994F3F9-38DF-41A7-86D5-8F9C11041F2F}" dt="2022-08-30T21:03:42.615" v="3319" actId="20577"/>
          <ac:spMkLst>
            <pc:docMk/>
            <pc:sldMk cId="1622797480" sldId="277"/>
            <ac:spMk id="2" creationId="{95D32A28-BB5C-32EA-FD74-62AEB945F181}"/>
          </ac:spMkLst>
        </pc:spChg>
        <pc:spChg chg="mod">
          <ac:chgData name="McKenzie Dangerfield" userId="53339168-6393-4097-ac1b-e16dd5c9c170" providerId="ADAL" clId="{9994F3F9-38DF-41A7-86D5-8F9C11041F2F}" dt="2022-08-30T21:04:00.512" v="3383" actId="20577"/>
          <ac:spMkLst>
            <pc:docMk/>
            <pc:sldMk cId="1622797480" sldId="277"/>
            <ac:spMk id="3" creationId="{F71DEC65-B27D-8F29-E53B-8C764CCFA23A}"/>
          </ac:spMkLst>
        </pc:spChg>
      </pc:sldChg>
      <pc:sldChg chg="add del">
        <pc:chgData name="McKenzie Dangerfield" userId="53339168-6393-4097-ac1b-e16dd5c9c170" providerId="ADAL" clId="{9994F3F9-38DF-41A7-86D5-8F9C11041F2F}" dt="2022-08-22T17:53:26.596" v="103" actId="47"/>
        <pc:sldMkLst>
          <pc:docMk/>
          <pc:sldMk cId="4190973626" sldId="277"/>
        </pc:sldMkLst>
      </pc:sldChg>
      <pc:sldChg chg="add del">
        <pc:chgData name="McKenzie Dangerfield" userId="53339168-6393-4097-ac1b-e16dd5c9c170" providerId="ADAL" clId="{9994F3F9-38DF-41A7-86D5-8F9C11041F2F}" dt="2022-08-22T17:53:26.596" v="103" actId="47"/>
        <pc:sldMkLst>
          <pc:docMk/>
          <pc:sldMk cId="1715292169" sldId="278"/>
        </pc:sldMkLst>
      </pc:sldChg>
      <pc:sldChg chg="modSp add del mod">
        <pc:chgData name="McKenzie Dangerfield" userId="53339168-6393-4097-ac1b-e16dd5c9c170" providerId="ADAL" clId="{9994F3F9-38DF-41A7-86D5-8F9C11041F2F}" dt="2022-08-22T17:53:26.596" v="103" actId="47"/>
        <pc:sldMkLst>
          <pc:docMk/>
          <pc:sldMk cId="1659531093" sldId="279"/>
        </pc:sldMkLst>
        <pc:spChg chg="mod">
          <ac:chgData name="McKenzie Dangerfield" userId="53339168-6393-4097-ac1b-e16dd5c9c170" providerId="ADAL" clId="{9994F3F9-38DF-41A7-86D5-8F9C11041F2F}" dt="2022-08-22T17:51:09.293" v="97" actId="27636"/>
          <ac:spMkLst>
            <pc:docMk/>
            <pc:sldMk cId="1659531093" sldId="279"/>
            <ac:spMk id="3" creationId="{4DA77AA3-8A39-0DA2-235B-E2BBD82F452F}"/>
          </ac:spMkLst>
        </pc:spChg>
      </pc:sldChg>
      <pc:sldChg chg="add del">
        <pc:chgData name="McKenzie Dangerfield" userId="53339168-6393-4097-ac1b-e16dd5c9c170" providerId="ADAL" clId="{9994F3F9-38DF-41A7-86D5-8F9C11041F2F}" dt="2022-08-22T17:53:26.596" v="103" actId="47"/>
        <pc:sldMkLst>
          <pc:docMk/>
          <pc:sldMk cId="1714702060" sldId="280"/>
        </pc:sldMkLst>
      </pc:sldChg>
      <pc:sldChg chg="add del">
        <pc:chgData name="McKenzie Dangerfield" userId="53339168-6393-4097-ac1b-e16dd5c9c170" providerId="ADAL" clId="{9994F3F9-38DF-41A7-86D5-8F9C11041F2F}" dt="2022-08-22T17:53:26.596" v="103" actId="47"/>
        <pc:sldMkLst>
          <pc:docMk/>
          <pc:sldMk cId="2716273934" sldId="281"/>
        </pc:sldMkLst>
      </pc:sldChg>
      <pc:sldChg chg="add del">
        <pc:chgData name="McKenzie Dangerfield" userId="53339168-6393-4097-ac1b-e16dd5c9c170" providerId="ADAL" clId="{9994F3F9-38DF-41A7-86D5-8F9C11041F2F}" dt="2022-08-22T17:53:26.596" v="103" actId="47"/>
        <pc:sldMkLst>
          <pc:docMk/>
          <pc:sldMk cId="4177365015" sldId="282"/>
        </pc:sldMkLst>
      </pc:sldChg>
      <pc:sldChg chg="delSp add del setBg delDesignElem">
        <pc:chgData name="McKenzie Dangerfield" userId="53339168-6393-4097-ac1b-e16dd5c9c170" providerId="ADAL" clId="{9994F3F9-38DF-41A7-86D5-8F9C11041F2F}" dt="2022-08-22T17:53:26.596" v="103" actId="47"/>
        <pc:sldMkLst>
          <pc:docMk/>
          <pc:sldMk cId="1714196024" sldId="283"/>
        </pc:sldMkLst>
        <pc:spChg chg="del">
          <ac:chgData name="McKenzie Dangerfield" userId="53339168-6393-4097-ac1b-e16dd5c9c170" providerId="ADAL" clId="{9994F3F9-38DF-41A7-86D5-8F9C11041F2F}" dt="2022-08-22T17:51:09.127" v="93"/>
          <ac:spMkLst>
            <pc:docMk/>
            <pc:sldMk cId="1714196024" sldId="283"/>
            <ac:spMk id="13" creationId="{37E32B78-23DD-4E77-8B9C-7779E3BF20C2}"/>
          </ac:spMkLst>
        </pc:spChg>
      </pc:sldChg>
      <pc:sldChg chg="add del">
        <pc:chgData name="McKenzie Dangerfield" userId="53339168-6393-4097-ac1b-e16dd5c9c170" providerId="ADAL" clId="{9994F3F9-38DF-41A7-86D5-8F9C11041F2F}" dt="2022-08-22T17:53:26.596" v="103" actId="47"/>
        <pc:sldMkLst>
          <pc:docMk/>
          <pc:sldMk cId="2626540590" sldId="284"/>
        </pc:sldMkLst>
      </pc:sldChg>
      <pc:sldChg chg="modSp add del mod">
        <pc:chgData name="McKenzie Dangerfield" userId="53339168-6393-4097-ac1b-e16dd5c9c170" providerId="ADAL" clId="{9994F3F9-38DF-41A7-86D5-8F9C11041F2F}" dt="2022-08-22T17:53:26.596" v="103" actId="47"/>
        <pc:sldMkLst>
          <pc:docMk/>
          <pc:sldMk cId="4022430731" sldId="285"/>
        </pc:sldMkLst>
        <pc:spChg chg="mod">
          <ac:chgData name="McKenzie Dangerfield" userId="53339168-6393-4097-ac1b-e16dd5c9c170" providerId="ADAL" clId="{9994F3F9-38DF-41A7-86D5-8F9C11041F2F}" dt="2022-08-22T17:51:09.304" v="98" actId="27636"/>
          <ac:spMkLst>
            <pc:docMk/>
            <pc:sldMk cId="4022430731" sldId="285"/>
            <ac:spMk id="3" creationId="{6585A0A1-3EBD-815B-3FD4-1EC9CA84138F}"/>
          </ac:spMkLst>
        </pc:spChg>
      </pc:sldChg>
      <pc:sldChg chg="add del">
        <pc:chgData name="McKenzie Dangerfield" userId="53339168-6393-4097-ac1b-e16dd5c9c170" providerId="ADAL" clId="{9994F3F9-38DF-41A7-86D5-8F9C11041F2F}" dt="2022-08-22T17:53:26.596" v="103" actId="47"/>
        <pc:sldMkLst>
          <pc:docMk/>
          <pc:sldMk cId="2671591747" sldId="286"/>
        </pc:sldMkLst>
      </pc:sldChg>
      <pc:sldChg chg="add del">
        <pc:chgData name="McKenzie Dangerfield" userId="53339168-6393-4097-ac1b-e16dd5c9c170" providerId="ADAL" clId="{9994F3F9-38DF-41A7-86D5-8F9C11041F2F}" dt="2022-08-22T17:53:26.596" v="103" actId="47"/>
        <pc:sldMkLst>
          <pc:docMk/>
          <pc:sldMk cId="1696537975" sldId="287"/>
        </pc:sldMkLst>
      </pc:sldChg>
      <pc:sldChg chg="add del">
        <pc:chgData name="McKenzie Dangerfield" userId="53339168-6393-4097-ac1b-e16dd5c9c170" providerId="ADAL" clId="{9994F3F9-38DF-41A7-86D5-8F9C11041F2F}" dt="2022-08-22T17:53:26.596" v="103" actId="47"/>
        <pc:sldMkLst>
          <pc:docMk/>
          <pc:sldMk cId="1240477845" sldId="288"/>
        </pc:sldMkLst>
      </pc:sldChg>
      <pc:sldChg chg="delSp add del setBg delDesignElem">
        <pc:chgData name="McKenzie Dangerfield" userId="53339168-6393-4097-ac1b-e16dd5c9c170" providerId="ADAL" clId="{9994F3F9-38DF-41A7-86D5-8F9C11041F2F}" dt="2022-08-22T17:53:26.596" v="103" actId="47"/>
        <pc:sldMkLst>
          <pc:docMk/>
          <pc:sldMk cId="3768701603" sldId="289"/>
        </pc:sldMkLst>
        <pc:spChg chg="del">
          <ac:chgData name="McKenzie Dangerfield" userId="53339168-6393-4097-ac1b-e16dd5c9c170" providerId="ADAL" clId="{9994F3F9-38DF-41A7-86D5-8F9C11041F2F}" dt="2022-08-22T17:51:09.127" v="93"/>
          <ac:spMkLst>
            <pc:docMk/>
            <pc:sldMk cId="3768701603" sldId="289"/>
            <ac:spMk id="12" creationId="{37E32B78-23DD-4E77-8B9C-7779E3BF20C2}"/>
          </ac:spMkLst>
        </pc:spChg>
      </pc:sldChg>
      <pc:sldChg chg="add del">
        <pc:chgData name="McKenzie Dangerfield" userId="53339168-6393-4097-ac1b-e16dd5c9c170" providerId="ADAL" clId="{9994F3F9-38DF-41A7-86D5-8F9C11041F2F}" dt="2022-08-22T17:53:26.596" v="103" actId="47"/>
        <pc:sldMkLst>
          <pc:docMk/>
          <pc:sldMk cId="1878231985" sldId="290"/>
        </pc:sldMkLst>
      </pc:sldChg>
      <pc:sldChg chg="add del">
        <pc:chgData name="McKenzie Dangerfield" userId="53339168-6393-4097-ac1b-e16dd5c9c170" providerId="ADAL" clId="{9994F3F9-38DF-41A7-86D5-8F9C11041F2F}" dt="2022-08-22T17:53:26.596" v="103" actId="47"/>
        <pc:sldMkLst>
          <pc:docMk/>
          <pc:sldMk cId="2342888357" sldId="291"/>
        </pc:sldMkLst>
      </pc:sldChg>
      <pc:sldChg chg="add del">
        <pc:chgData name="McKenzie Dangerfield" userId="53339168-6393-4097-ac1b-e16dd5c9c170" providerId="ADAL" clId="{9994F3F9-38DF-41A7-86D5-8F9C11041F2F}" dt="2022-08-22T17:53:26.596" v="103" actId="47"/>
        <pc:sldMkLst>
          <pc:docMk/>
          <pc:sldMk cId="3863160463" sldId="292"/>
        </pc:sldMkLst>
      </pc:sldChg>
      <pc:sldChg chg="add del">
        <pc:chgData name="McKenzie Dangerfield" userId="53339168-6393-4097-ac1b-e16dd5c9c170" providerId="ADAL" clId="{9994F3F9-38DF-41A7-86D5-8F9C11041F2F}" dt="2022-08-22T17:53:26.596" v="103" actId="47"/>
        <pc:sldMkLst>
          <pc:docMk/>
          <pc:sldMk cId="4274815137" sldId="293"/>
        </pc:sldMkLst>
      </pc:sldChg>
      <pc:sldChg chg="modSp add del mod">
        <pc:chgData name="McKenzie Dangerfield" userId="53339168-6393-4097-ac1b-e16dd5c9c170" providerId="ADAL" clId="{9994F3F9-38DF-41A7-86D5-8F9C11041F2F}" dt="2022-08-22T17:53:26.596" v="103" actId="47"/>
        <pc:sldMkLst>
          <pc:docMk/>
          <pc:sldMk cId="2490382611" sldId="294"/>
        </pc:sldMkLst>
        <pc:spChg chg="mod">
          <ac:chgData name="McKenzie Dangerfield" userId="53339168-6393-4097-ac1b-e16dd5c9c170" providerId="ADAL" clId="{9994F3F9-38DF-41A7-86D5-8F9C11041F2F}" dt="2022-08-22T17:51:09.319" v="99" actId="27636"/>
          <ac:spMkLst>
            <pc:docMk/>
            <pc:sldMk cId="2490382611" sldId="294"/>
            <ac:spMk id="3" creationId="{91172B65-7DE7-87FE-B210-B99853FD5993}"/>
          </ac:spMkLst>
        </pc:spChg>
      </pc:sldChg>
      <pc:sldChg chg="add del">
        <pc:chgData name="McKenzie Dangerfield" userId="53339168-6393-4097-ac1b-e16dd5c9c170" providerId="ADAL" clId="{9994F3F9-38DF-41A7-86D5-8F9C11041F2F}" dt="2022-08-22T17:53:26.596" v="103" actId="47"/>
        <pc:sldMkLst>
          <pc:docMk/>
          <pc:sldMk cId="1379648923" sldId="295"/>
        </pc:sldMkLst>
      </pc:sldChg>
      <pc:sldChg chg="add del">
        <pc:chgData name="McKenzie Dangerfield" userId="53339168-6393-4097-ac1b-e16dd5c9c170" providerId="ADAL" clId="{9994F3F9-38DF-41A7-86D5-8F9C11041F2F}" dt="2022-08-22T17:53:26.596" v="103" actId="47"/>
        <pc:sldMkLst>
          <pc:docMk/>
          <pc:sldMk cId="1673963243" sldId="296"/>
        </pc:sldMkLst>
      </pc:sldChg>
      <pc:sldChg chg="add del">
        <pc:chgData name="McKenzie Dangerfield" userId="53339168-6393-4097-ac1b-e16dd5c9c170" providerId="ADAL" clId="{9994F3F9-38DF-41A7-86D5-8F9C11041F2F}" dt="2022-08-22T17:53:26.596" v="103" actId="47"/>
        <pc:sldMkLst>
          <pc:docMk/>
          <pc:sldMk cId="3145751846" sldId="298"/>
        </pc:sldMkLst>
      </pc:sldChg>
      <pc:sldChg chg="add del">
        <pc:chgData name="McKenzie Dangerfield" userId="53339168-6393-4097-ac1b-e16dd5c9c170" providerId="ADAL" clId="{9994F3F9-38DF-41A7-86D5-8F9C11041F2F}" dt="2022-08-22T17:53:26.596" v="103" actId="47"/>
        <pc:sldMkLst>
          <pc:docMk/>
          <pc:sldMk cId="2900624642" sldId="299"/>
        </pc:sldMkLst>
      </pc:sldChg>
      <pc:sldChg chg="delSp add del setBg delDesignElem">
        <pc:chgData name="McKenzie Dangerfield" userId="53339168-6393-4097-ac1b-e16dd5c9c170" providerId="ADAL" clId="{9994F3F9-38DF-41A7-86D5-8F9C11041F2F}" dt="2022-08-22T17:53:26.596" v="103" actId="47"/>
        <pc:sldMkLst>
          <pc:docMk/>
          <pc:sldMk cId="422085790" sldId="300"/>
        </pc:sldMkLst>
        <pc:spChg chg="del">
          <ac:chgData name="McKenzie Dangerfield" userId="53339168-6393-4097-ac1b-e16dd5c9c170" providerId="ADAL" clId="{9994F3F9-38DF-41A7-86D5-8F9C11041F2F}" dt="2022-08-22T17:51:09.127" v="93"/>
          <ac:spMkLst>
            <pc:docMk/>
            <pc:sldMk cId="422085790" sldId="300"/>
            <ac:spMk id="12" creationId="{37E32B78-23DD-4E77-8B9C-7779E3BF20C2}"/>
          </ac:spMkLst>
        </pc:spChg>
      </pc:sldChg>
      <pc:sldChg chg="add del">
        <pc:chgData name="McKenzie Dangerfield" userId="53339168-6393-4097-ac1b-e16dd5c9c170" providerId="ADAL" clId="{9994F3F9-38DF-41A7-86D5-8F9C11041F2F}" dt="2022-08-22T17:53:26.596" v="103" actId="47"/>
        <pc:sldMkLst>
          <pc:docMk/>
          <pc:sldMk cId="3023276408" sldId="301"/>
        </pc:sldMkLst>
      </pc:sldChg>
      <pc:sldChg chg="add del">
        <pc:chgData name="McKenzie Dangerfield" userId="53339168-6393-4097-ac1b-e16dd5c9c170" providerId="ADAL" clId="{9994F3F9-38DF-41A7-86D5-8F9C11041F2F}" dt="2022-08-22T17:53:26.596" v="103" actId="47"/>
        <pc:sldMkLst>
          <pc:docMk/>
          <pc:sldMk cId="2504013289" sldId="302"/>
        </pc:sldMkLst>
      </pc:sldChg>
      <pc:sldChg chg="add del">
        <pc:chgData name="McKenzie Dangerfield" userId="53339168-6393-4097-ac1b-e16dd5c9c170" providerId="ADAL" clId="{9994F3F9-38DF-41A7-86D5-8F9C11041F2F}" dt="2022-08-22T17:53:26.596" v="103" actId="47"/>
        <pc:sldMkLst>
          <pc:docMk/>
          <pc:sldMk cId="146267245" sldId="303"/>
        </pc:sldMkLst>
      </pc:sldChg>
      <pc:sldChg chg="add del">
        <pc:chgData name="McKenzie Dangerfield" userId="53339168-6393-4097-ac1b-e16dd5c9c170" providerId="ADAL" clId="{9994F3F9-38DF-41A7-86D5-8F9C11041F2F}" dt="2022-08-22T17:53:26.596" v="103" actId="47"/>
        <pc:sldMkLst>
          <pc:docMk/>
          <pc:sldMk cId="622206623" sldId="304"/>
        </pc:sldMkLst>
      </pc:sldChg>
      <pc:sldChg chg="add del">
        <pc:chgData name="McKenzie Dangerfield" userId="53339168-6393-4097-ac1b-e16dd5c9c170" providerId="ADAL" clId="{9994F3F9-38DF-41A7-86D5-8F9C11041F2F}" dt="2022-08-22T17:53:26.596" v="103" actId="47"/>
        <pc:sldMkLst>
          <pc:docMk/>
          <pc:sldMk cId="3066417578" sldId="305"/>
        </pc:sldMkLst>
      </pc:sldChg>
      <pc:sldChg chg="modSp add del mod">
        <pc:chgData name="McKenzie Dangerfield" userId="53339168-6393-4097-ac1b-e16dd5c9c170" providerId="ADAL" clId="{9994F3F9-38DF-41A7-86D5-8F9C11041F2F}" dt="2022-08-22T17:53:26.596" v="103" actId="47"/>
        <pc:sldMkLst>
          <pc:docMk/>
          <pc:sldMk cId="2565749135" sldId="306"/>
        </pc:sldMkLst>
        <pc:spChg chg="mod">
          <ac:chgData name="McKenzie Dangerfield" userId="53339168-6393-4097-ac1b-e16dd5c9c170" providerId="ADAL" clId="{9994F3F9-38DF-41A7-86D5-8F9C11041F2F}" dt="2022-08-22T17:51:09.272" v="94" actId="27636"/>
          <ac:spMkLst>
            <pc:docMk/>
            <pc:sldMk cId="2565749135" sldId="306"/>
            <ac:spMk id="3" creationId="{139E80FF-49C1-0470-5FBF-B70311054CBB}"/>
          </ac:spMkLst>
        </pc:spChg>
      </pc:sldChg>
      <pc:sldChg chg="delSp add del setBg delDesignElem">
        <pc:chgData name="McKenzie Dangerfield" userId="53339168-6393-4097-ac1b-e16dd5c9c170" providerId="ADAL" clId="{9994F3F9-38DF-41A7-86D5-8F9C11041F2F}" dt="2022-08-22T17:53:26.596" v="103" actId="47"/>
        <pc:sldMkLst>
          <pc:docMk/>
          <pc:sldMk cId="2971533450" sldId="307"/>
        </pc:sldMkLst>
        <pc:spChg chg="del">
          <ac:chgData name="McKenzie Dangerfield" userId="53339168-6393-4097-ac1b-e16dd5c9c170" providerId="ADAL" clId="{9994F3F9-38DF-41A7-86D5-8F9C11041F2F}" dt="2022-08-22T17:51:09.127" v="93"/>
          <ac:spMkLst>
            <pc:docMk/>
            <pc:sldMk cId="2971533450" sldId="307"/>
            <ac:spMk id="13" creationId="{37E32B78-23DD-4E77-8B9C-7779E3BF20C2}"/>
          </ac:spMkLst>
        </pc:spChg>
      </pc:sldChg>
      <pc:sldChg chg="add del">
        <pc:chgData name="McKenzie Dangerfield" userId="53339168-6393-4097-ac1b-e16dd5c9c170" providerId="ADAL" clId="{9994F3F9-38DF-41A7-86D5-8F9C11041F2F}" dt="2022-08-22T17:53:26.596" v="103" actId="47"/>
        <pc:sldMkLst>
          <pc:docMk/>
          <pc:sldMk cId="1225335003" sldId="308"/>
        </pc:sldMkLst>
      </pc:sldChg>
      <pc:sldChg chg="modSp add del mod">
        <pc:chgData name="McKenzie Dangerfield" userId="53339168-6393-4097-ac1b-e16dd5c9c170" providerId="ADAL" clId="{9994F3F9-38DF-41A7-86D5-8F9C11041F2F}" dt="2022-08-22T17:53:26.596" v="103" actId="47"/>
        <pc:sldMkLst>
          <pc:docMk/>
          <pc:sldMk cId="3439223092" sldId="309"/>
        </pc:sldMkLst>
        <pc:spChg chg="mod">
          <ac:chgData name="McKenzie Dangerfield" userId="53339168-6393-4097-ac1b-e16dd5c9c170" providerId="ADAL" clId="{9994F3F9-38DF-41A7-86D5-8F9C11041F2F}" dt="2022-08-22T17:51:09.275" v="95" actId="27636"/>
          <ac:spMkLst>
            <pc:docMk/>
            <pc:sldMk cId="3439223092" sldId="309"/>
            <ac:spMk id="3" creationId="{DA2580AA-172A-95E5-E60D-C1E71E452907}"/>
          </ac:spMkLst>
        </pc:spChg>
      </pc:sldChg>
    </pc:docChg>
  </pc:docChgLst>
  <pc:docChgLst>
    <pc:chgData name="Courtney Pariera Dinkins" userId="8e20bfce-912e-4309-96ee-4c0188190e91" providerId="ADAL" clId="{84378F5E-3CAF-4F95-8070-30868BD1BECC}"/>
    <pc:docChg chg="custSel modSld">
      <pc:chgData name="Courtney Pariera Dinkins" userId="8e20bfce-912e-4309-96ee-4c0188190e91" providerId="ADAL" clId="{84378F5E-3CAF-4F95-8070-30868BD1BECC}" dt="2022-05-12T23:25:55.786" v="27" actId="6549"/>
      <pc:docMkLst>
        <pc:docMk/>
      </pc:docMkLst>
      <pc:sldChg chg="delSp modSp mod">
        <pc:chgData name="Courtney Pariera Dinkins" userId="8e20bfce-912e-4309-96ee-4c0188190e91" providerId="ADAL" clId="{84378F5E-3CAF-4F95-8070-30868BD1BECC}" dt="2022-05-12T23:24:23.542" v="3"/>
        <pc:sldMkLst>
          <pc:docMk/>
          <pc:sldMk cId="898146780" sldId="256"/>
        </pc:sldMkLst>
        <pc:spChg chg="del mod">
          <ac:chgData name="Courtney Pariera Dinkins" userId="8e20bfce-912e-4309-96ee-4c0188190e91" providerId="ADAL" clId="{84378F5E-3CAF-4F95-8070-30868BD1BECC}" dt="2022-05-12T23:24:23.542" v="3"/>
          <ac:spMkLst>
            <pc:docMk/>
            <pc:sldMk cId="898146780" sldId="256"/>
            <ac:spMk id="2" creationId="{32D3EADF-16A1-4EBA-A852-498A35B6B8B1}"/>
          </ac:spMkLst>
        </pc:spChg>
        <pc:spChg chg="mod">
          <ac:chgData name="Courtney Pariera Dinkins" userId="8e20bfce-912e-4309-96ee-4c0188190e91" providerId="ADAL" clId="{84378F5E-3CAF-4F95-8070-30868BD1BECC}" dt="2022-05-12T23:24:17.969" v="0" actId="6549"/>
          <ac:spMkLst>
            <pc:docMk/>
            <pc:sldMk cId="898146780" sldId="256"/>
            <ac:spMk id="3" creationId="{C98B7231-54A8-4E1A-984B-FB69CBCB0306}"/>
          </ac:spMkLst>
        </pc:spChg>
      </pc:sldChg>
      <pc:sldChg chg="modSp mod">
        <pc:chgData name="Courtney Pariera Dinkins" userId="8e20bfce-912e-4309-96ee-4c0188190e91" providerId="ADAL" clId="{84378F5E-3CAF-4F95-8070-30868BD1BECC}" dt="2022-05-12T23:24:32.230" v="6" actId="27636"/>
        <pc:sldMkLst>
          <pc:docMk/>
          <pc:sldMk cId="2157409945" sldId="257"/>
        </pc:sldMkLst>
        <pc:spChg chg="mod">
          <ac:chgData name="Courtney Pariera Dinkins" userId="8e20bfce-912e-4309-96ee-4c0188190e91" providerId="ADAL" clId="{84378F5E-3CAF-4F95-8070-30868BD1BECC}" dt="2022-05-12T23:24:28.290" v="4" actId="6549"/>
          <ac:spMkLst>
            <pc:docMk/>
            <pc:sldMk cId="2157409945" sldId="257"/>
            <ac:spMk id="2" creationId="{1E8A0F51-316C-4B6C-AB5F-50B1F85D3DA1}"/>
          </ac:spMkLst>
        </pc:spChg>
        <pc:spChg chg="mod">
          <ac:chgData name="Courtney Pariera Dinkins" userId="8e20bfce-912e-4309-96ee-4c0188190e91" providerId="ADAL" clId="{84378F5E-3CAF-4F95-8070-30868BD1BECC}" dt="2022-05-12T23:24:32.230" v="6" actId="27636"/>
          <ac:spMkLst>
            <pc:docMk/>
            <pc:sldMk cId="2157409945" sldId="257"/>
            <ac:spMk id="3" creationId="{CFF7E6C9-EA60-4A41-8E24-302D5E46E801}"/>
          </ac:spMkLst>
        </pc:spChg>
      </pc:sldChg>
      <pc:sldChg chg="modSp mod">
        <pc:chgData name="Courtney Pariera Dinkins" userId="8e20bfce-912e-4309-96ee-4c0188190e91" providerId="ADAL" clId="{84378F5E-3CAF-4F95-8070-30868BD1BECC}" dt="2022-05-12T23:24:51.934" v="10" actId="6549"/>
        <pc:sldMkLst>
          <pc:docMk/>
          <pc:sldMk cId="3167769083" sldId="258"/>
        </pc:sldMkLst>
        <pc:spChg chg="mod">
          <ac:chgData name="Courtney Pariera Dinkins" userId="8e20bfce-912e-4309-96ee-4c0188190e91" providerId="ADAL" clId="{84378F5E-3CAF-4F95-8070-30868BD1BECC}" dt="2022-05-12T23:24:46.542" v="9" actId="6549"/>
          <ac:spMkLst>
            <pc:docMk/>
            <pc:sldMk cId="3167769083" sldId="258"/>
            <ac:spMk id="2" creationId="{628EC30E-2139-4997-9E52-F01FF4B37926}"/>
          </ac:spMkLst>
        </pc:spChg>
        <pc:spChg chg="mod">
          <ac:chgData name="Courtney Pariera Dinkins" userId="8e20bfce-912e-4309-96ee-4c0188190e91" providerId="ADAL" clId="{84378F5E-3CAF-4F95-8070-30868BD1BECC}" dt="2022-05-12T23:24:51.934" v="10" actId="6549"/>
          <ac:spMkLst>
            <pc:docMk/>
            <pc:sldMk cId="3167769083" sldId="258"/>
            <ac:spMk id="3" creationId="{BB3E80D0-6707-47BF-A0CE-CD451E1CED0A}"/>
          </ac:spMkLst>
        </pc:spChg>
      </pc:sldChg>
      <pc:sldChg chg="modSp mod">
        <pc:chgData name="Courtney Pariera Dinkins" userId="8e20bfce-912e-4309-96ee-4c0188190e91" providerId="ADAL" clId="{84378F5E-3CAF-4F95-8070-30868BD1BECC}" dt="2022-05-12T23:24:56.389" v="11" actId="6549"/>
        <pc:sldMkLst>
          <pc:docMk/>
          <pc:sldMk cId="1314494932" sldId="259"/>
        </pc:sldMkLst>
        <pc:spChg chg="mod">
          <ac:chgData name="Courtney Pariera Dinkins" userId="8e20bfce-912e-4309-96ee-4c0188190e91" providerId="ADAL" clId="{84378F5E-3CAF-4F95-8070-30868BD1BECC}" dt="2022-05-12T23:24:56.389" v="11" actId="6549"/>
          <ac:spMkLst>
            <pc:docMk/>
            <pc:sldMk cId="1314494932" sldId="259"/>
            <ac:spMk id="3" creationId="{AC5F0EAB-0E08-433C-80D3-7807F20772DC}"/>
          </ac:spMkLst>
        </pc:spChg>
      </pc:sldChg>
      <pc:sldChg chg="modSp mod">
        <pc:chgData name="Courtney Pariera Dinkins" userId="8e20bfce-912e-4309-96ee-4c0188190e91" providerId="ADAL" clId="{84378F5E-3CAF-4F95-8070-30868BD1BECC}" dt="2022-05-12T23:25:03.470" v="14" actId="27636"/>
        <pc:sldMkLst>
          <pc:docMk/>
          <pc:sldMk cId="2654231736" sldId="260"/>
        </pc:sldMkLst>
        <pc:spChg chg="mod">
          <ac:chgData name="Courtney Pariera Dinkins" userId="8e20bfce-912e-4309-96ee-4c0188190e91" providerId="ADAL" clId="{84378F5E-3CAF-4F95-8070-30868BD1BECC}" dt="2022-05-12T23:25:00.327" v="12" actId="6549"/>
          <ac:spMkLst>
            <pc:docMk/>
            <pc:sldMk cId="2654231736" sldId="260"/>
            <ac:spMk id="2" creationId="{BC0DB223-6038-4597-A5CA-C568056B6792}"/>
          </ac:spMkLst>
        </pc:spChg>
        <pc:spChg chg="mod">
          <ac:chgData name="Courtney Pariera Dinkins" userId="8e20bfce-912e-4309-96ee-4c0188190e91" providerId="ADAL" clId="{84378F5E-3CAF-4F95-8070-30868BD1BECC}" dt="2022-05-12T23:25:03.470" v="14" actId="27636"/>
          <ac:spMkLst>
            <pc:docMk/>
            <pc:sldMk cId="2654231736" sldId="260"/>
            <ac:spMk id="3" creationId="{48DB5D28-7C58-4B92-BE84-673E1027E113}"/>
          </ac:spMkLst>
        </pc:spChg>
      </pc:sldChg>
      <pc:sldChg chg="modSp mod">
        <pc:chgData name="Courtney Pariera Dinkins" userId="8e20bfce-912e-4309-96ee-4c0188190e91" providerId="ADAL" clId="{84378F5E-3CAF-4F95-8070-30868BD1BECC}" dt="2022-05-12T23:25:13.090" v="17" actId="27636"/>
        <pc:sldMkLst>
          <pc:docMk/>
          <pc:sldMk cId="435648346" sldId="261"/>
        </pc:sldMkLst>
        <pc:spChg chg="mod">
          <ac:chgData name="Courtney Pariera Dinkins" userId="8e20bfce-912e-4309-96ee-4c0188190e91" providerId="ADAL" clId="{84378F5E-3CAF-4F95-8070-30868BD1BECC}" dt="2022-05-12T23:25:09.745" v="15" actId="6549"/>
          <ac:spMkLst>
            <pc:docMk/>
            <pc:sldMk cId="435648346" sldId="261"/>
            <ac:spMk id="2" creationId="{18FF367D-FECE-4C16-9096-7931CE9AD744}"/>
          </ac:spMkLst>
        </pc:spChg>
        <pc:spChg chg="mod">
          <ac:chgData name="Courtney Pariera Dinkins" userId="8e20bfce-912e-4309-96ee-4c0188190e91" providerId="ADAL" clId="{84378F5E-3CAF-4F95-8070-30868BD1BECC}" dt="2022-05-12T23:25:13.090" v="17" actId="27636"/>
          <ac:spMkLst>
            <pc:docMk/>
            <pc:sldMk cId="435648346" sldId="261"/>
            <ac:spMk id="3" creationId="{C5DDA90E-B8F7-4986-9B25-E2CD31B0074A}"/>
          </ac:spMkLst>
        </pc:spChg>
      </pc:sldChg>
      <pc:sldChg chg="modSp mod">
        <pc:chgData name="Courtney Pariera Dinkins" userId="8e20bfce-912e-4309-96ee-4c0188190e91" providerId="ADAL" clId="{84378F5E-3CAF-4F95-8070-30868BD1BECC}" dt="2022-05-12T23:25:24.526" v="20" actId="27636"/>
        <pc:sldMkLst>
          <pc:docMk/>
          <pc:sldMk cId="4113916006" sldId="262"/>
        </pc:sldMkLst>
        <pc:spChg chg="mod">
          <ac:chgData name="Courtney Pariera Dinkins" userId="8e20bfce-912e-4309-96ee-4c0188190e91" providerId="ADAL" clId="{84378F5E-3CAF-4F95-8070-30868BD1BECC}" dt="2022-05-12T23:25:19.133" v="18" actId="6549"/>
          <ac:spMkLst>
            <pc:docMk/>
            <pc:sldMk cId="4113916006" sldId="262"/>
            <ac:spMk id="2" creationId="{C9F31352-A168-417B-B541-B200070B59E0}"/>
          </ac:spMkLst>
        </pc:spChg>
        <pc:spChg chg="mod">
          <ac:chgData name="Courtney Pariera Dinkins" userId="8e20bfce-912e-4309-96ee-4c0188190e91" providerId="ADAL" clId="{84378F5E-3CAF-4F95-8070-30868BD1BECC}" dt="2022-05-12T23:25:24.526" v="20" actId="27636"/>
          <ac:spMkLst>
            <pc:docMk/>
            <pc:sldMk cId="4113916006" sldId="262"/>
            <ac:spMk id="3" creationId="{DF6953BA-6441-46AD-A929-3F84FE204773}"/>
          </ac:spMkLst>
        </pc:spChg>
      </pc:sldChg>
      <pc:sldChg chg="modSp mod">
        <pc:chgData name="Courtney Pariera Dinkins" userId="8e20bfce-912e-4309-96ee-4c0188190e91" providerId="ADAL" clId="{84378F5E-3CAF-4F95-8070-30868BD1BECC}" dt="2022-05-12T23:25:38.336" v="23" actId="27636"/>
        <pc:sldMkLst>
          <pc:docMk/>
          <pc:sldMk cId="392609447" sldId="263"/>
        </pc:sldMkLst>
        <pc:spChg chg="mod">
          <ac:chgData name="Courtney Pariera Dinkins" userId="8e20bfce-912e-4309-96ee-4c0188190e91" providerId="ADAL" clId="{84378F5E-3CAF-4F95-8070-30868BD1BECC}" dt="2022-05-12T23:25:32.927" v="21" actId="6549"/>
          <ac:spMkLst>
            <pc:docMk/>
            <pc:sldMk cId="392609447" sldId="263"/>
            <ac:spMk id="2" creationId="{55E6A730-CF4D-4448-987F-2B22BFB57119}"/>
          </ac:spMkLst>
        </pc:spChg>
        <pc:spChg chg="mod">
          <ac:chgData name="Courtney Pariera Dinkins" userId="8e20bfce-912e-4309-96ee-4c0188190e91" providerId="ADAL" clId="{84378F5E-3CAF-4F95-8070-30868BD1BECC}" dt="2022-05-12T23:25:38.336" v="23" actId="27636"/>
          <ac:spMkLst>
            <pc:docMk/>
            <pc:sldMk cId="392609447" sldId="263"/>
            <ac:spMk id="3" creationId="{F34CB8AF-04BA-4C28-BF76-2F7D9F1EE7B8}"/>
          </ac:spMkLst>
        </pc:spChg>
      </pc:sldChg>
      <pc:sldChg chg="modSp mod">
        <pc:chgData name="Courtney Pariera Dinkins" userId="8e20bfce-912e-4309-96ee-4c0188190e91" providerId="ADAL" clId="{84378F5E-3CAF-4F95-8070-30868BD1BECC}" dt="2022-05-12T23:25:51.345" v="26" actId="6549"/>
        <pc:sldMkLst>
          <pc:docMk/>
          <pc:sldMk cId="2170408031" sldId="264"/>
        </pc:sldMkLst>
        <pc:spChg chg="mod">
          <ac:chgData name="Courtney Pariera Dinkins" userId="8e20bfce-912e-4309-96ee-4c0188190e91" providerId="ADAL" clId="{84378F5E-3CAF-4F95-8070-30868BD1BECC}" dt="2022-05-12T23:25:51.345" v="26" actId="6549"/>
          <ac:spMkLst>
            <pc:docMk/>
            <pc:sldMk cId="2170408031" sldId="264"/>
            <ac:spMk id="2" creationId="{C963AB8C-F83D-45E5-91CA-2B6640E6C4B1}"/>
          </ac:spMkLst>
        </pc:spChg>
        <pc:spChg chg="mod">
          <ac:chgData name="Courtney Pariera Dinkins" userId="8e20bfce-912e-4309-96ee-4c0188190e91" providerId="ADAL" clId="{84378F5E-3CAF-4F95-8070-30868BD1BECC}" dt="2022-05-12T23:25:47.284" v="25" actId="27636"/>
          <ac:spMkLst>
            <pc:docMk/>
            <pc:sldMk cId="2170408031" sldId="264"/>
            <ac:spMk id="3" creationId="{5E2DCD1F-4A57-42F7-AE16-94CD2D4985F0}"/>
          </ac:spMkLst>
        </pc:spChg>
      </pc:sldChg>
      <pc:sldChg chg="modSp mod">
        <pc:chgData name="Courtney Pariera Dinkins" userId="8e20bfce-912e-4309-96ee-4c0188190e91" providerId="ADAL" clId="{84378F5E-3CAF-4F95-8070-30868BD1BECC}" dt="2022-05-12T23:25:55.786" v="27" actId="6549"/>
        <pc:sldMkLst>
          <pc:docMk/>
          <pc:sldMk cId="3355304106" sldId="265"/>
        </pc:sldMkLst>
        <pc:spChg chg="mod">
          <ac:chgData name="Courtney Pariera Dinkins" userId="8e20bfce-912e-4309-96ee-4c0188190e91" providerId="ADAL" clId="{84378F5E-3CAF-4F95-8070-30868BD1BECC}" dt="2022-05-12T23:25:55.786" v="27" actId="6549"/>
          <ac:spMkLst>
            <pc:docMk/>
            <pc:sldMk cId="3355304106" sldId="265"/>
            <ac:spMk id="3" creationId="{A4DD11A8-020E-4437-830A-A50A6E87093A}"/>
          </ac:spMkLst>
        </pc:spChg>
      </pc:sldChg>
      <pc:sldChg chg="addSp delSp modSp mod">
        <pc:chgData name="Courtney Pariera Dinkins" userId="8e20bfce-912e-4309-96ee-4c0188190e91" providerId="ADAL" clId="{84378F5E-3CAF-4F95-8070-30868BD1BECC}" dt="2022-05-12T23:24:39.846" v="8" actId="478"/>
        <pc:sldMkLst>
          <pc:docMk/>
          <pc:sldMk cId="3046079252" sldId="267"/>
        </pc:sldMkLst>
        <pc:spChg chg="mod">
          <ac:chgData name="Courtney Pariera Dinkins" userId="8e20bfce-912e-4309-96ee-4c0188190e91" providerId="ADAL" clId="{84378F5E-3CAF-4F95-8070-30868BD1BECC}" dt="2022-05-12T23:24:36.708" v="7" actId="6549"/>
          <ac:spMkLst>
            <pc:docMk/>
            <pc:sldMk cId="3046079252" sldId="267"/>
            <ac:spMk id="2" creationId="{CDC69DA5-61B0-42ED-A2F2-2DB7D5265BC2}"/>
          </ac:spMkLst>
        </pc:spChg>
        <pc:spChg chg="add mod">
          <ac:chgData name="Courtney Pariera Dinkins" userId="8e20bfce-912e-4309-96ee-4c0188190e91" providerId="ADAL" clId="{84378F5E-3CAF-4F95-8070-30868BD1BECC}" dt="2022-05-12T23:24:39.846" v="8" actId="478"/>
          <ac:spMkLst>
            <pc:docMk/>
            <pc:sldMk cId="3046079252" sldId="267"/>
            <ac:spMk id="5" creationId="{9AEB604F-E3AE-08FA-0634-0F03761EC3DE}"/>
          </ac:spMkLst>
        </pc:spChg>
        <pc:graphicFrameChg chg="del">
          <ac:chgData name="Courtney Pariera Dinkins" userId="8e20bfce-912e-4309-96ee-4c0188190e91" providerId="ADAL" clId="{84378F5E-3CAF-4F95-8070-30868BD1BECC}" dt="2022-05-12T23:24:39.846" v="8" actId="478"/>
          <ac:graphicFrameMkLst>
            <pc:docMk/>
            <pc:sldMk cId="3046079252" sldId="267"/>
            <ac:graphicFrameMk id="4" creationId="{82B0A315-8A51-4CD4-9821-BF917DBCB707}"/>
          </ac:graphicFrameMkLst>
        </pc:graphicFrameChg>
      </pc:sldChg>
    </pc:docChg>
  </pc:docChgLst>
  <pc:docChgLst>
    <pc:chgData name="Austin Rives" userId="0f3a2782-2964-4517-8473-52ba98828b89" providerId="ADAL" clId="{201AD5FA-ECB4-44EA-80FA-590B61D92EBA}"/>
    <pc:docChg chg="custSel modSld">
      <pc:chgData name="Austin Rives" userId="0f3a2782-2964-4517-8473-52ba98828b89" providerId="ADAL" clId="{201AD5FA-ECB4-44EA-80FA-590B61D92EBA}" dt="2023-05-01T15:04:29.511" v="6" actId="478"/>
      <pc:docMkLst>
        <pc:docMk/>
      </pc:docMkLst>
      <pc:sldChg chg="delSp mod">
        <pc:chgData name="Austin Rives" userId="0f3a2782-2964-4517-8473-52ba98828b89" providerId="ADAL" clId="{201AD5FA-ECB4-44EA-80FA-590B61D92EBA}" dt="2023-05-01T15:04:12.736" v="0" actId="478"/>
        <pc:sldMkLst>
          <pc:docMk/>
          <pc:sldMk cId="1893021584" sldId="260"/>
        </pc:sldMkLst>
        <pc:spChg chg="del">
          <ac:chgData name="Austin Rives" userId="0f3a2782-2964-4517-8473-52ba98828b89" providerId="ADAL" clId="{201AD5FA-ECB4-44EA-80FA-590B61D92EBA}" dt="2023-05-01T15:04:12.736" v="0" actId="478"/>
          <ac:spMkLst>
            <pc:docMk/>
            <pc:sldMk cId="1893021584" sldId="260"/>
            <ac:spMk id="3" creationId="{85525C30-6D0C-B12A-45E0-90D0009B3E32}"/>
          </ac:spMkLst>
        </pc:spChg>
      </pc:sldChg>
      <pc:sldChg chg="delSp mod">
        <pc:chgData name="Austin Rives" userId="0f3a2782-2964-4517-8473-52ba98828b89" providerId="ADAL" clId="{201AD5FA-ECB4-44EA-80FA-590B61D92EBA}" dt="2023-05-01T15:04:29.511" v="6" actId="478"/>
        <pc:sldMkLst>
          <pc:docMk/>
          <pc:sldMk cId="1238995245" sldId="262"/>
        </pc:sldMkLst>
        <pc:spChg chg="del">
          <ac:chgData name="Austin Rives" userId="0f3a2782-2964-4517-8473-52ba98828b89" providerId="ADAL" clId="{201AD5FA-ECB4-44EA-80FA-590B61D92EBA}" dt="2023-05-01T15:04:29.511" v="6" actId="478"/>
          <ac:spMkLst>
            <pc:docMk/>
            <pc:sldMk cId="1238995245" sldId="262"/>
            <ac:spMk id="9" creationId="{CDE3AD5B-DF24-7717-1759-22E13C8BD7AB}"/>
          </ac:spMkLst>
        </pc:spChg>
        <pc:picChg chg="del">
          <ac:chgData name="Austin Rives" userId="0f3a2782-2964-4517-8473-52ba98828b89" providerId="ADAL" clId="{201AD5FA-ECB4-44EA-80FA-590B61D92EBA}" dt="2023-05-01T15:04:28.071" v="5" actId="478"/>
          <ac:picMkLst>
            <pc:docMk/>
            <pc:sldMk cId="1238995245" sldId="262"/>
            <ac:picMk id="8" creationId="{0D3D5A95-4A12-0A2B-86C2-70777363AD58}"/>
          </ac:picMkLst>
        </pc:picChg>
      </pc:sldChg>
      <pc:sldChg chg="delSp modSp mod">
        <pc:chgData name="Austin Rives" userId="0f3a2782-2964-4517-8473-52ba98828b89" providerId="ADAL" clId="{201AD5FA-ECB4-44EA-80FA-590B61D92EBA}" dt="2023-05-01T15:04:25.189" v="4" actId="478"/>
        <pc:sldMkLst>
          <pc:docMk/>
          <pc:sldMk cId="2932878947" sldId="263"/>
        </pc:sldMkLst>
        <pc:spChg chg="del mod">
          <ac:chgData name="Austin Rives" userId="0f3a2782-2964-4517-8473-52ba98828b89" providerId="ADAL" clId="{201AD5FA-ECB4-44EA-80FA-590B61D92EBA}" dt="2023-05-01T15:04:25.189" v="4" actId="478"/>
          <ac:spMkLst>
            <pc:docMk/>
            <pc:sldMk cId="2932878947" sldId="263"/>
            <ac:spMk id="6" creationId="{AC370F65-1DDB-4D3F-82DE-D8B682DBA9BB}"/>
          </ac:spMkLst>
        </pc:spChg>
        <pc:picChg chg="del">
          <ac:chgData name="Austin Rives" userId="0f3a2782-2964-4517-8473-52ba98828b89" providerId="ADAL" clId="{201AD5FA-ECB4-44EA-80FA-590B61D92EBA}" dt="2023-05-01T15:04:19.093" v="1" actId="478"/>
          <ac:picMkLst>
            <pc:docMk/>
            <pc:sldMk cId="2932878947" sldId="263"/>
            <ac:picMk id="5" creationId="{2DA66482-CF35-6098-2AB8-99184FE0E54E}"/>
          </ac:picMkLst>
        </pc:picChg>
      </pc:sldChg>
    </pc:docChg>
  </pc:docChgLst>
  <pc:docChgLst>
    <pc:chgData name="Alesha Davis" userId="S::adavis@auch.org::fa857825-ca92-46cc-a535-e1ce92995172" providerId="AD" clId="Web-{14B18C06-4734-2FE1-FC11-52BE5B72B15F}"/>
    <pc:docChg chg="addSld delSld">
      <pc:chgData name="Alesha Davis" userId="S::adavis@auch.org::fa857825-ca92-46cc-a535-e1ce92995172" providerId="AD" clId="Web-{14B18C06-4734-2FE1-FC11-52BE5B72B15F}" dt="2023-05-01T15:12:13.236" v="1"/>
      <pc:docMkLst>
        <pc:docMk/>
      </pc:docMkLst>
      <pc:sldChg chg="add del">
        <pc:chgData name="Alesha Davis" userId="S::adavis@auch.org::fa857825-ca92-46cc-a535-e1ce92995172" providerId="AD" clId="Web-{14B18C06-4734-2FE1-FC11-52BE5B72B15F}" dt="2023-05-01T15:12:13.236" v="1"/>
        <pc:sldMkLst>
          <pc:docMk/>
          <pc:sldMk cId="1893021584" sldId="260"/>
        </pc:sldMkLst>
      </pc:sldChg>
    </pc:docChg>
  </pc:docChgLst>
  <pc:docChgLst>
    <pc:chgData name="Tracey Siaperas" userId="cbb5fd5a-2447-461a-af7d-09c49838dc74" providerId="ADAL" clId="{477E884E-DE16-4E3D-ACEF-0B6C2BD49389}"/>
    <pc:docChg chg="custSel addSld modSld sldOrd">
      <pc:chgData name="Tracey Siaperas" userId="cbb5fd5a-2447-461a-af7d-09c49838dc74" providerId="ADAL" clId="{477E884E-DE16-4E3D-ACEF-0B6C2BD49389}" dt="2022-02-08T15:56:47.875" v="726" actId="478"/>
      <pc:docMkLst>
        <pc:docMk/>
      </pc:docMkLst>
      <pc:sldChg chg="addSp modSp mod">
        <pc:chgData name="Tracey Siaperas" userId="cbb5fd5a-2447-461a-af7d-09c49838dc74" providerId="ADAL" clId="{477E884E-DE16-4E3D-ACEF-0B6C2BD49389}" dt="2022-02-08T15:50:19.656" v="641" actId="14100"/>
        <pc:sldMkLst>
          <pc:docMk/>
          <pc:sldMk cId="898146780" sldId="256"/>
        </pc:sldMkLst>
        <pc:spChg chg="add mod">
          <ac:chgData name="Tracey Siaperas" userId="cbb5fd5a-2447-461a-af7d-09c49838dc74" providerId="ADAL" clId="{477E884E-DE16-4E3D-ACEF-0B6C2BD49389}" dt="2022-02-08T15:50:02.153" v="633" actId="14100"/>
          <ac:spMkLst>
            <pc:docMk/>
            <pc:sldMk cId="898146780" sldId="256"/>
            <ac:spMk id="2" creationId="{32D3EADF-16A1-4EBA-A852-498A35B6B8B1}"/>
          </ac:spMkLst>
        </pc:spChg>
        <pc:spChg chg="mod">
          <ac:chgData name="Tracey Siaperas" userId="cbb5fd5a-2447-461a-af7d-09c49838dc74" providerId="ADAL" clId="{477E884E-DE16-4E3D-ACEF-0B6C2BD49389}" dt="2022-02-08T15:50:19.656" v="641" actId="14100"/>
          <ac:spMkLst>
            <pc:docMk/>
            <pc:sldMk cId="898146780" sldId="256"/>
            <ac:spMk id="3" creationId="{C98B7231-54A8-4E1A-984B-FB69CBCB0306}"/>
          </ac:spMkLst>
        </pc:spChg>
      </pc:sldChg>
      <pc:sldChg chg="modSp new mod modNotesTx">
        <pc:chgData name="Tracey Siaperas" userId="cbb5fd5a-2447-461a-af7d-09c49838dc74" providerId="ADAL" clId="{477E884E-DE16-4E3D-ACEF-0B6C2BD49389}" dt="2022-02-08T15:51:32.836" v="656" actId="6549"/>
        <pc:sldMkLst>
          <pc:docMk/>
          <pc:sldMk cId="2157409945" sldId="257"/>
        </pc:sldMkLst>
        <pc:spChg chg="mod">
          <ac:chgData name="Tracey Siaperas" userId="cbb5fd5a-2447-461a-af7d-09c49838dc74" providerId="ADAL" clId="{477E884E-DE16-4E3D-ACEF-0B6C2BD49389}" dt="2022-02-08T15:37:03.334" v="28" actId="122"/>
          <ac:spMkLst>
            <pc:docMk/>
            <pc:sldMk cId="2157409945" sldId="257"/>
            <ac:spMk id="2" creationId="{1E8A0F51-316C-4B6C-AB5F-50B1F85D3DA1}"/>
          </ac:spMkLst>
        </pc:spChg>
        <pc:spChg chg="mod">
          <ac:chgData name="Tracey Siaperas" userId="cbb5fd5a-2447-461a-af7d-09c49838dc74" providerId="ADAL" clId="{477E884E-DE16-4E3D-ACEF-0B6C2BD49389}" dt="2022-02-08T15:36:55.293" v="27" actId="12"/>
          <ac:spMkLst>
            <pc:docMk/>
            <pc:sldMk cId="2157409945" sldId="257"/>
            <ac:spMk id="3" creationId="{CFF7E6C9-EA60-4A41-8E24-302D5E46E801}"/>
          </ac:spMkLst>
        </pc:spChg>
      </pc:sldChg>
      <pc:sldChg chg="addSp delSp modSp new mod modNotesTx">
        <pc:chgData name="Tracey Siaperas" userId="cbb5fd5a-2447-461a-af7d-09c49838dc74" providerId="ADAL" clId="{477E884E-DE16-4E3D-ACEF-0B6C2BD49389}" dt="2022-02-08T15:52:55.478" v="704"/>
        <pc:sldMkLst>
          <pc:docMk/>
          <pc:sldMk cId="3167769083" sldId="258"/>
        </pc:sldMkLst>
        <pc:spChg chg="mod">
          <ac:chgData name="Tracey Siaperas" userId="cbb5fd5a-2447-461a-af7d-09c49838dc74" providerId="ADAL" clId="{477E884E-DE16-4E3D-ACEF-0B6C2BD49389}" dt="2022-02-08T15:41:42.650" v="251" actId="20577"/>
          <ac:spMkLst>
            <pc:docMk/>
            <pc:sldMk cId="3167769083" sldId="258"/>
            <ac:spMk id="2" creationId="{628EC30E-2139-4997-9E52-F01FF4B37926}"/>
          </ac:spMkLst>
        </pc:spChg>
        <pc:spChg chg="mod">
          <ac:chgData name="Tracey Siaperas" userId="cbb5fd5a-2447-461a-af7d-09c49838dc74" providerId="ADAL" clId="{477E884E-DE16-4E3D-ACEF-0B6C2BD49389}" dt="2022-02-08T15:40:54.348" v="82"/>
          <ac:spMkLst>
            <pc:docMk/>
            <pc:sldMk cId="3167769083" sldId="258"/>
            <ac:spMk id="3" creationId="{BB3E80D0-6707-47BF-A0CE-CD451E1CED0A}"/>
          </ac:spMkLst>
        </pc:spChg>
        <pc:spChg chg="add del mod">
          <ac:chgData name="Tracey Siaperas" userId="cbb5fd5a-2447-461a-af7d-09c49838dc74" providerId="ADAL" clId="{477E884E-DE16-4E3D-ACEF-0B6C2BD49389}" dt="2022-02-08T15:40:28.827" v="81" actId="478"/>
          <ac:spMkLst>
            <pc:docMk/>
            <pc:sldMk cId="3167769083" sldId="258"/>
            <ac:spMk id="5" creationId="{38403176-5448-438E-8C54-9E9F1FBCD701}"/>
          </ac:spMkLst>
        </pc:spChg>
      </pc:sldChg>
      <pc:sldChg chg="delSp modSp new mod modNotesTx">
        <pc:chgData name="Tracey Siaperas" userId="cbb5fd5a-2447-461a-af7d-09c49838dc74" providerId="ADAL" clId="{477E884E-DE16-4E3D-ACEF-0B6C2BD49389}" dt="2022-02-08T15:53:16.301" v="705"/>
        <pc:sldMkLst>
          <pc:docMk/>
          <pc:sldMk cId="1314494932" sldId="259"/>
        </pc:sldMkLst>
        <pc:spChg chg="del">
          <ac:chgData name="Tracey Siaperas" userId="cbb5fd5a-2447-461a-af7d-09c49838dc74" providerId="ADAL" clId="{477E884E-DE16-4E3D-ACEF-0B6C2BD49389}" dt="2022-02-08T15:42:37.294" v="256" actId="478"/>
          <ac:spMkLst>
            <pc:docMk/>
            <pc:sldMk cId="1314494932" sldId="259"/>
            <ac:spMk id="2" creationId="{ACB5DC4A-39D0-4CDA-B800-825D99D6C051}"/>
          </ac:spMkLst>
        </pc:spChg>
        <pc:spChg chg="mod">
          <ac:chgData name="Tracey Siaperas" userId="cbb5fd5a-2447-461a-af7d-09c49838dc74" providerId="ADAL" clId="{477E884E-DE16-4E3D-ACEF-0B6C2BD49389}" dt="2022-02-08T15:42:29.378" v="255" actId="27636"/>
          <ac:spMkLst>
            <pc:docMk/>
            <pc:sldMk cId="1314494932" sldId="259"/>
            <ac:spMk id="3" creationId="{AC5F0EAB-0E08-433C-80D3-7807F20772DC}"/>
          </ac:spMkLst>
        </pc:spChg>
      </pc:sldChg>
      <pc:sldChg chg="modSp new mod modNotesTx">
        <pc:chgData name="Tracey Siaperas" userId="cbb5fd5a-2447-461a-af7d-09c49838dc74" providerId="ADAL" clId="{477E884E-DE16-4E3D-ACEF-0B6C2BD49389}" dt="2022-02-08T15:53:46.097" v="706"/>
        <pc:sldMkLst>
          <pc:docMk/>
          <pc:sldMk cId="2654231736" sldId="260"/>
        </pc:sldMkLst>
        <pc:spChg chg="mod">
          <ac:chgData name="Tracey Siaperas" userId="cbb5fd5a-2447-461a-af7d-09c49838dc74" providerId="ADAL" clId="{477E884E-DE16-4E3D-ACEF-0B6C2BD49389}" dt="2022-02-08T15:43:16.900" v="287" actId="20577"/>
          <ac:spMkLst>
            <pc:docMk/>
            <pc:sldMk cId="2654231736" sldId="260"/>
            <ac:spMk id="2" creationId="{BC0DB223-6038-4597-A5CA-C568056B6792}"/>
          </ac:spMkLst>
        </pc:spChg>
        <pc:spChg chg="mod">
          <ac:chgData name="Tracey Siaperas" userId="cbb5fd5a-2447-461a-af7d-09c49838dc74" providerId="ADAL" clId="{477E884E-DE16-4E3D-ACEF-0B6C2BD49389}" dt="2022-02-08T15:43:10.151" v="258" actId="27636"/>
          <ac:spMkLst>
            <pc:docMk/>
            <pc:sldMk cId="2654231736" sldId="260"/>
            <ac:spMk id="3" creationId="{48DB5D28-7C58-4B92-BE84-673E1027E113}"/>
          </ac:spMkLst>
        </pc:spChg>
      </pc:sldChg>
      <pc:sldChg chg="modSp new mod modNotesTx">
        <pc:chgData name="Tracey Siaperas" userId="cbb5fd5a-2447-461a-af7d-09c49838dc74" providerId="ADAL" clId="{477E884E-DE16-4E3D-ACEF-0B6C2BD49389}" dt="2022-02-08T15:54:11.253" v="707"/>
        <pc:sldMkLst>
          <pc:docMk/>
          <pc:sldMk cId="435648346" sldId="261"/>
        </pc:sldMkLst>
        <pc:spChg chg="mod">
          <ac:chgData name="Tracey Siaperas" userId="cbb5fd5a-2447-461a-af7d-09c49838dc74" providerId="ADAL" clId="{477E884E-DE16-4E3D-ACEF-0B6C2BD49389}" dt="2022-02-08T15:43:47.288" v="310" actId="20577"/>
          <ac:spMkLst>
            <pc:docMk/>
            <pc:sldMk cId="435648346" sldId="261"/>
            <ac:spMk id="2" creationId="{18FF367D-FECE-4C16-9096-7931CE9AD744}"/>
          </ac:spMkLst>
        </pc:spChg>
        <pc:spChg chg="mod">
          <ac:chgData name="Tracey Siaperas" userId="cbb5fd5a-2447-461a-af7d-09c49838dc74" providerId="ADAL" clId="{477E884E-DE16-4E3D-ACEF-0B6C2BD49389}" dt="2022-02-08T15:43:41.117" v="289" actId="27636"/>
          <ac:spMkLst>
            <pc:docMk/>
            <pc:sldMk cId="435648346" sldId="261"/>
            <ac:spMk id="3" creationId="{C5DDA90E-B8F7-4986-9B25-E2CD31B0074A}"/>
          </ac:spMkLst>
        </pc:spChg>
      </pc:sldChg>
      <pc:sldChg chg="modSp new mod modNotesTx">
        <pc:chgData name="Tracey Siaperas" userId="cbb5fd5a-2447-461a-af7d-09c49838dc74" providerId="ADAL" clId="{477E884E-DE16-4E3D-ACEF-0B6C2BD49389}" dt="2022-02-08T15:54:45.992" v="708"/>
        <pc:sldMkLst>
          <pc:docMk/>
          <pc:sldMk cId="4113916006" sldId="262"/>
        </pc:sldMkLst>
        <pc:spChg chg="mod">
          <ac:chgData name="Tracey Siaperas" userId="cbb5fd5a-2447-461a-af7d-09c49838dc74" providerId="ADAL" clId="{477E884E-DE16-4E3D-ACEF-0B6C2BD49389}" dt="2022-02-08T15:44:21.795" v="347" actId="20577"/>
          <ac:spMkLst>
            <pc:docMk/>
            <pc:sldMk cId="4113916006" sldId="262"/>
            <ac:spMk id="2" creationId="{C9F31352-A168-417B-B541-B200070B59E0}"/>
          </ac:spMkLst>
        </pc:spChg>
        <pc:spChg chg="mod">
          <ac:chgData name="Tracey Siaperas" userId="cbb5fd5a-2447-461a-af7d-09c49838dc74" providerId="ADAL" clId="{477E884E-DE16-4E3D-ACEF-0B6C2BD49389}" dt="2022-02-08T15:44:29.934" v="355" actId="20577"/>
          <ac:spMkLst>
            <pc:docMk/>
            <pc:sldMk cId="4113916006" sldId="262"/>
            <ac:spMk id="3" creationId="{DF6953BA-6441-46AD-A929-3F84FE204773}"/>
          </ac:spMkLst>
        </pc:spChg>
      </pc:sldChg>
      <pc:sldChg chg="modSp new mod modNotesTx">
        <pc:chgData name="Tracey Siaperas" userId="cbb5fd5a-2447-461a-af7d-09c49838dc74" providerId="ADAL" clId="{477E884E-DE16-4E3D-ACEF-0B6C2BD49389}" dt="2022-02-08T15:55:32.299" v="711"/>
        <pc:sldMkLst>
          <pc:docMk/>
          <pc:sldMk cId="392609447" sldId="263"/>
        </pc:sldMkLst>
        <pc:spChg chg="mod">
          <ac:chgData name="Tracey Siaperas" userId="cbb5fd5a-2447-461a-af7d-09c49838dc74" providerId="ADAL" clId="{477E884E-DE16-4E3D-ACEF-0B6C2BD49389}" dt="2022-02-08T15:45:32.202" v="459" actId="20577"/>
          <ac:spMkLst>
            <pc:docMk/>
            <pc:sldMk cId="392609447" sldId="263"/>
            <ac:spMk id="2" creationId="{55E6A730-CF4D-4448-987F-2B22BFB57119}"/>
          </ac:spMkLst>
        </pc:spChg>
        <pc:spChg chg="mod">
          <ac:chgData name="Tracey Siaperas" userId="cbb5fd5a-2447-461a-af7d-09c49838dc74" providerId="ADAL" clId="{477E884E-DE16-4E3D-ACEF-0B6C2BD49389}" dt="2022-02-08T15:45:22.253" v="425" actId="27636"/>
          <ac:spMkLst>
            <pc:docMk/>
            <pc:sldMk cId="392609447" sldId="263"/>
            <ac:spMk id="3" creationId="{F34CB8AF-04BA-4C28-BF76-2F7D9F1EE7B8}"/>
          </ac:spMkLst>
        </pc:spChg>
      </pc:sldChg>
      <pc:sldChg chg="modSp new mod modNotesTx">
        <pc:chgData name="Tracey Siaperas" userId="cbb5fd5a-2447-461a-af7d-09c49838dc74" providerId="ADAL" clId="{477E884E-DE16-4E3D-ACEF-0B6C2BD49389}" dt="2022-02-08T15:55:51.778" v="712"/>
        <pc:sldMkLst>
          <pc:docMk/>
          <pc:sldMk cId="2170408031" sldId="264"/>
        </pc:sldMkLst>
        <pc:spChg chg="mod">
          <ac:chgData name="Tracey Siaperas" userId="cbb5fd5a-2447-461a-af7d-09c49838dc74" providerId="ADAL" clId="{477E884E-DE16-4E3D-ACEF-0B6C2BD49389}" dt="2022-02-08T15:46:56.270" v="510" actId="20577"/>
          <ac:spMkLst>
            <pc:docMk/>
            <pc:sldMk cId="2170408031" sldId="264"/>
            <ac:spMk id="2" creationId="{C963AB8C-F83D-45E5-91CA-2B6640E6C4B1}"/>
          </ac:spMkLst>
        </pc:spChg>
        <pc:spChg chg="mod">
          <ac:chgData name="Tracey Siaperas" userId="cbb5fd5a-2447-461a-af7d-09c49838dc74" providerId="ADAL" clId="{477E884E-DE16-4E3D-ACEF-0B6C2BD49389}" dt="2022-02-08T15:46:03.568" v="461" actId="27636"/>
          <ac:spMkLst>
            <pc:docMk/>
            <pc:sldMk cId="2170408031" sldId="264"/>
            <ac:spMk id="3" creationId="{5E2DCD1F-4A57-42F7-AE16-94CD2D4985F0}"/>
          </ac:spMkLst>
        </pc:spChg>
      </pc:sldChg>
      <pc:sldChg chg="delSp modSp new mod modNotesTx">
        <pc:chgData name="Tracey Siaperas" userId="cbb5fd5a-2447-461a-af7d-09c49838dc74" providerId="ADAL" clId="{477E884E-DE16-4E3D-ACEF-0B6C2BD49389}" dt="2022-02-08T15:56:09.191" v="713"/>
        <pc:sldMkLst>
          <pc:docMk/>
          <pc:sldMk cId="3355304106" sldId="265"/>
        </pc:sldMkLst>
        <pc:spChg chg="del">
          <ac:chgData name="Tracey Siaperas" userId="cbb5fd5a-2447-461a-af7d-09c49838dc74" providerId="ADAL" clId="{477E884E-DE16-4E3D-ACEF-0B6C2BD49389}" dt="2022-02-08T15:47:25.690" v="513" actId="478"/>
          <ac:spMkLst>
            <pc:docMk/>
            <pc:sldMk cId="3355304106" sldId="265"/>
            <ac:spMk id="2" creationId="{B86E7672-19CE-41B2-AF84-FBCD7D6951B1}"/>
          </ac:spMkLst>
        </pc:spChg>
        <pc:spChg chg="mod">
          <ac:chgData name="Tracey Siaperas" userId="cbb5fd5a-2447-461a-af7d-09c49838dc74" providerId="ADAL" clId="{477E884E-DE16-4E3D-ACEF-0B6C2BD49389}" dt="2022-02-08T15:47:35.975" v="516" actId="1076"/>
          <ac:spMkLst>
            <pc:docMk/>
            <pc:sldMk cId="3355304106" sldId="265"/>
            <ac:spMk id="3" creationId="{A4DD11A8-020E-4437-830A-A50A6E87093A}"/>
          </ac:spMkLst>
        </pc:spChg>
      </pc:sldChg>
      <pc:sldChg chg="delSp modSp new mod">
        <pc:chgData name="Tracey Siaperas" userId="cbb5fd5a-2447-461a-af7d-09c49838dc74" providerId="ADAL" clId="{477E884E-DE16-4E3D-ACEF-0B6C2BD49389}" dt="2022-02-08T15:56:47.875" v="726" actId="478"/>
        <pc:sldMkLst>
          <pc:docMk/>
          <pc:sldMk cId="3100738055" sldId="266"/>
        </pc:sldMkLst>
        <pc:spChg chg="del">
          <ac:chgData name="Tracey Siaperas" userId="cbb5fd5a-2447-461a-af7d-09c49838dc74" providerId="ADAL" clId="{477E884E-DE16-4E3D-ACEF-0B6C2BD49389}" dt="2022-02-08T15:56:47.875" v="726" actId="478"/>
          <ac:spMkLst>
            <pc:docMk/>
            <pc:sldMk cId="3100738055" sldId="266"/>
            <ac:spMk id="2" creationId="{D98463F6-514F-43A3-9807-4893049247BB}"/>
          </ac:spMkLst>
        </pc:spChg>
        <pc:spChg chg="mod">
          <ac:chgData name="Tracey Siaperas" userId="cbb5fd5a-2447-461a-af7d-09c49838dc74" providerId="ADAL" clId="{477E884E-DE16-4E3D-ACEF-0B6C2BD49389}" dt="2022-02-08T15:56:43.719" v="725" actId="122"/>
          <ac:spMkLst>
            <pc:docMk/>
            <pc:sldMk cId="3100738055" sldId="266"/>
            <ac:spMk id="3" creationId="{A7524349-BEA1-4E84-9503-0D8F3B473613}"/>
          </ac:spMkLst>
        </pc:spChg>
      </pc:sldChg>
      <pc:sldChg chg="addSp delSp modSp new mod ord modNotesTx">
        <pc:chgData name="Tracey Siaperas" userId="cbb5fd5a-2447-461a-af7d-09c49838dc74" providerId="ADAL" clId="{477E884E-DE16-4E3D-ACEF-0B6C2BD49389}" dt="2022-02-08T15:52:31.864" v="703" actId="20577"/>
        <pc:sldMkLst>
          <pc:docMk/>
          <pc:sldMk cId="3046079252" sldId="267"/>
        </pc:sldMkLst>
        <pc:spChg chg="mod">
          <ac:chgData name="Tracey Siaperas" userId="cbb5fd5a-2447-461a-af7d-09c49838dc74" providerId="ADAL" clId="{477E884E-DE16-4E3D-ACEF-0B6C2BD49389}" dt="2022-02-08T15:52:31.864" v="703" actId="20577"/>
          <ac:spMkLst>
            <pc:docMk/>
            <pc:sldMk cId="3046079252" sldId="267"/>
            <ac:spMk id="2" creationId="{CDC69DA5-61B0-42ED-A2F2-2DB7D5265BC2}"/>
          </ac:spMkLst>
        </pc:spChg>
        <pc:spChg chg="del">
          <ac:chgData name="Tracey Siaperas" userId="cbb5fd5a-2447-461a-af7d-09c49838dc74" providerId="ADAL" clId="{477E884E-DE16-4E3D-ACEF-0B6C2BD49389}" dt="2022-02-08T15:38:44.997" v="39"/>
          <ac:spMkLst>
            <pc:docMk/>
            <pc:sldMk cId="3046079252" sldId="267"/>
            <ac:spMk id="3" creationId="{4C1EBAFD-6DE9-473B-8F50-43FB248241CB}"/>
          </ac:spMkLst>
        </pc:spChg>
        <pc:graphicFrameChg chg="add mod">
          <ac:chgData name="Tracey Siaperas" userId="cbb5fd5a-2447-461a-af7d-09c49838dc74" providerId="ADAL" clId="{477E884E-DE16-4E3D-ACEF-0B6C2BD49389}" dt="2022-02-08T15:39:34.531" v="76" actId="20577"/>
          <ac:graphicFrameMkLst>
            <pc:docMk/>
            <pc:sldMk cId="3046079252" sldId="267"/>
            <ac:graphicFrameMk id="4" creationId="{82B0A315-8A51-4CD4-9821-BF917DBCB707}"/>
          </ac:graphicFrameMkLst>
        </pc:graphicFrameChg>
      </pc:sldChg>
    </pc:docChg>
  </pc:docChgLst>
  <pc:docChgLst>
    <pc:chgData name="Emily Bennett" userId="b3c55907-4c4d-4469-8d41-dd43d589ebda" providerId="ADAL" clId="{F3AA8BD1-7146-41AB-B583-856C23B9DF8E}"/>
    <pc:docChg chg="custSel addSld modSld">
      <pc:chgData name="Emily Bennett" userId="b3c55907-4c4d-4469-8d41-dd43d589ebda" providerId="ADAL" clId="{F3AA8BD1-7146-41AB-B583-856C23B9DF8E}" dt="2023-05-03T17:57:12.740" v="63" actId="20577"/>
      <pc:docMkLst>
        <pc:docMk/>
      </pc:docMkLst>
      <pc:sldChg chg="addSp delSp modSp mod chgLayout">
        <pc:chgData name="Emily Bennett" userId="b3c55907-4c4d-4469-8d41-dd43d589ebda" providerId="ADAL" clId="{F3AA8BD1-7146-41AB-B583-856C23B9DF8E}" dt="2023-05-03T17:57:12.740" v="63" actId="20577"/>
        <pc:sldMkLst>
          <pc:docMk/>
          <pc:sldMk cId="1893021584" sldId="260"/>
        </pc:sldMkLst>
        <pc:spChg chg="mod ord">
          <ac:chgData name="Emily Bennett" userId="b3c55907-4c4d-4469-8d41-dd43d589ebda" providerId="ADAL" clId="{F3AA8BD1-7146-41AB-B583-856C23B9DF8E}" dt="2023-01-03T17:09:26.831" v="23" actId="20577"/>
          <ac:spMkLst>
            <pc:docMk/>
            <pc:sldMk cId="1893021584" sldId="260"/>
            <ac:spMk id="2" creationId="{4CCC47AF-94EF-920B-49EA-DF3D5134B713}"/>
          </ac:spMkLst>
        </pc:spChg>
        <pc:spChg chg="del">
          <ac:chgData name="Emily Bennett" userId="b3c55907-4c4d-4469-8d41-dd43d589ebda" providerId="ADAL" clId="{F3AA8BD1-7146-41AB-B583-856C23B9DF8E}" dt="2022-09-29T17:23:18.806" v="6" actId="700"/>
          <ac:spMkLst>
            <pc:docMk/>
            <pc:sldMk cId="1893021584" sldId="260"/>
            <ac:spMk id="3" creationId="{F76923AF-9CE3-1A04-1662-D8F2E0448175}"/>
          </ac:spMkLst>
        </pc:spChg>
        <pc:spChg chg="add mod ord">
          <ac:chgData name="Emily Bennett" userId="b3c55907-4c4d-4469-8d41-dd43d589ebda" providerId="ADAL" clId="{F3AA8BD1-7146-41AB-B583-856C23B9DF8E}" dt="2023-05-03T17:57:12.740" v="63" actId="20577"/>
          <ac:spMkLst>
            <pc:docMk/>
            <pc:sldMk cId="1893021584" sldId="260"/>
            <ac:spMk id="4" creationId="{829852B2-B584-FA66-1CD4-D6696D32E56F}"/>
          </ac:spMkLst>
        </pc:spChg>
      </pc:sldChg>
      <pc:sldChg chg="addSp delSp modSp new mod chgLayout">
        <pc:chgData name="Emily Bennett" userId="b3c55907-4c4d-4469-8d41-dd43d589ebda" providerId="ADAL" clId="{F3AA8BD1-7146-41AB-B583-856C23B9DF8E}" dt="2022-09-29T17:14:26.774" v="1" actId="700"/>
        <pc:sldMkLst>
          <pc:docMk/>
          <pc:sldMk cId="1137117656" sldId="261"/>
        </pc:sldMkLst>
        <pc:spChg chg="del">
          <ac:chgData name="Emily Bennett" userId="b3c55907-4c4d-4469-8d41-dd43d589ebda" providerId="ADAL" clId="{F3AA8BD1-7146-41AB-B583-856C23B9DF8E}" dt="2022-09-29T17:14:26.774" v="1" actId="700"/>
          <ac:spMkLst>
            <pc:docMk/>
            <pc:sldMk cId="1137117656" sldId="261"/>
            <ac:spMk id="2" creationId="{B3DC9B43-516D-95A0-0B12-A3FD58CE3A1C}"/>
          </ac:spMkLst>
        </pc:spChg>
        <pc:spChg chg="del">
          <ac:chgData name="Emily Bennett" userId="b3c55907-4c4d-4469-8d41-dd43d589ebda" providerId="ADAL" clId="{F3AA8BD1-7146-41AB-B583-856C23B9DF8E}" dt="2022-09-29T17:14:26.774" v="1" actId="700"/>
          <ac:spMkLst>
            <pc:docMk/>
            <pc:sldMk cId="1137117656" sldId="261"/>
            <ac:spMk id="3" creationId="{F9B80D8E-CDB1-64EB-FF6B-84E35208B8B1}"/>
          </ac:spMkLst>
        </pc:spChg>
        <pc:spChg chg="add mod ord">
          <ac:chgData name="Emily Bennett" userId="b3c55907-4c4d-4469-8d41-dd43d589ebda" providerId="ADAL" clId="{F3AA8BD1-7146-41AB-B583-856C23B9DF8E}" dt="2022-09-29T17:14:26.774" v="1" actId="700"/>
          <ac:spMkLst>
            <pc:docMk/>
            <pc:sldMk cId="1137117656" sldId="261"/>
            <ac:spMk id="4" creationId="{53EF92E9-E7B5-357E-AA6C-E59A06F15146}"/>
          </ac:spMkLst>
        </pc:spChg>
        <pc:spChg chg="add mod ord">
          <ac:chgData name="Emily Bennett" userId="b3c55907-4c4d-4469-8d41-dd43d589ebda" providerId="ADAL" clId="{F3AA8BD1-7146-41AB-B583-856C23B9DF8E}" dt="2022-09-29T17:14:26.774" v="1" actId="700"/>
          <ac:spMkLst>
            <pc:docMk/>
            <pc:sldMk cId="1137117656" sldId="261"/>
            <ac:spMk id="5" creationId="{79419FFC-01D8-7DFF-4FF0-656ECF7B8B82}"/>
          </ac:spMkLst>
        </pc:spChg>
      </pc:sldChg>
      <pc:sldChg chg="new">
        <pc:chgData name="Emily Bennett" userId="b3c55907-4c4d-4469-8d41-dd43d589ebda" providerId="ADAL" clId="{F3AA8BD1-7146-41AB-B583-856C23B9DF8E}" dt="2022-09-29T17:14:29.693" v="2" actId="680"/>
        <pc:sldMkLst>
          <pc:docMk/>
          <pc:sldMk cId="1238995245" sldId="262"/>
        </pc:sldMkLst>
      </pc:sldChg>
      <pc:sldChg chg="new">
        <pc:chgData name="Emily Bennett" userId="b3c55907-4c4d-4469-8d41-dd43d589ebda" providerId="ADAL" clId="{F3AA8BD1-7146-41AB-B583-856C23B9DF8E}" dt="2022-09-29T17:14:31.241" v="3" actId="680"/>
        <pc:sldMkLst>
          <pc:docMk/>
          <pc:sldMk cId="2932878947" sldId="263"/>
        </pc:sldMkLst>
      </pc:sldChg>
      <pc:sldChg chg="new">
        <pc:chgData name="Emily Bennett" userId="b3c55907-4c4d-4469-8d41-dd43d589ebda" providerId="ADAL" clId="{F3AA8BD1-7146-41AB-B583-856C23B9DF8E}" dt="2022-09-29T17:14:32.803" v="4" actId="680"/>
        <pc:sldMkLst>
          <pc:docMk/>
          <pc:sldMk cId="3950402277" sldId="264"/>
        </pc:sldMkLst>
      </pc:sldChg>
      <pc:sldChg chg="new">
        <pc:chgData name="Emily Bennett" userId="b3c55907-4c4d-4469-8d41-dd43d589ebda" providerId="ADAL" clId="{F3AA8BD1-7146-41AB-B583-856C23B9DF8E}" dt="2022-09-29T17:14:34.283" v="5" actId="680"/>
        <pc:sldMkLst>
          <pc:docMk/>
          <pc:sldMk cId="2814986101" sldId="265"/>
        </pc:sldMkLst>
      </pc:sldChg>
    </pc:docChg>
  </pc:docChgLst>
  <pc:docChgLst>
    <pc:chgData name="Brianna Cottam" userId="74ab438d-28b2-4307-84fc-b97d088b027a" providerId="ADAL" clId="{319B7292-1376-4CA5-93B3-96818ED030D4}"/>
    <pc:docChg chg="undo redo custSel addSld delSld modSld sldOrd">
      <pc:chgData name="Brianna Cottam" userId="74ab438d-28b2-4307-84fc-b97d088b027a" providerId="ADAL" clId="{319B7292-1376-4CA5-93B3-96818ED030D4}" dt="2023-05-10T20:29:06.114" v="2688" actId="20577"/>
      <pc:docMkLst>
        <pc:docMk/>
      </pc:docMkLst>
      <pc:sldChg chg="modSp mod">
        <pc:chgData name="Brianna Cottam" userId="74ab438d-28b2-4307-84fc-b97d088b027a" providerId="ADAL" clId="{319B7292-1376-4CA5-93B3-96818ED030D4}" dt="2023-05-10T19:52:20.580" v="2081" actId="14100"/>
        <pc:sldMkLst>
          <pc:docMk/>
          <pc:sldMk cId="1893021584" sldId="260"/>
        </pc:sldMkLst>
        <pc:spChg chg="mod">
          <ac:chgData name="Brianna Cottam" userId="74ab438d-28b2-4307-84fc-b97d088b027a" providerId="ADAL" clId="{319B7292-1376-4CA5-93B3-96818ED030D4}" dt="2023-05-10T19:52:20.580" v="2081" actId="14100"/>
          <ac:spMkLst>
            <pc:docMk/>
            <pc:sldMk cId="1893021584" sldId="260"/>
            <ac:spMk id="4" creationId="{829852B2-B584-FA66-1CD4-D6696D32E56F}"/>
          </ac:spMkLst>
        </pc:spChg>
      </pc:sldChg>
      <pc:sldChg chg="modSp mod">
        <pc:chgData name="Brianna Cottam" userId="74ab438d-28b2-4307-84fc-b97d088b027a" providerId="ADAL" clId="{319B7292-1376-4CA5-93B3-96818ED030D4}" dt="2023-05-10T19:25:20.925" v="1683" actId="20577"/>
        <pc:sldMkLst>
          <pc:docMk/>
          <pc:sldMk cId="1402361981" sldId="261"/>
        </pc:sldMkLst>
        <pc:spChg chg="mod">
          <ac:chgData name="Brianna Cottam" userId="74ab438d-28b2-4307-84fc-b97d088b027a" providerId="ADAL" clId="{319B7292-1376-4CA5-93B3-96818ED030D4}" dt="2023-05-09T19:29:23.459" v="63" actId="14100"/>
          <ac:spMkLst>
            <pc:docMk/>
            <pc:sldMk cId="1402361981" sldId="261"/>
            <ac:spMk id="2" creationId="{26B014F9-7452-4952-1DC6-9FD28FE030EB}"/>
          </ac:spMkLst>
        </pc:spChg>
        <pc:spChg chg="mod">
          <ac:chgData name="Brianna Cottam" userId="74ab438d-28b2-4307-84fc-b97d088b027a" providerId="ADAL" clId="{319B7292-1376-4CA5-93B3-96818ED030D4}" dt="2023-05-10T19:25:20.925" v="1683" actId="20577"/>
          <ac:spMkLst>
            <pc:docMk/>
            <pc:sldMk cId="1402361981" sldId="261"/>
            <ac:spMk id="3" creationId="{B0A5E162-48C7-34FA-E05F-8E75DC33C658}"/>
          </ac:spMkLst>
        </pc:spChg>
      </pc:sldChg>
      <pc:sldChg chg="modSp del mod">
        <pc:chgData name="Brianna Cottam" userId="74ab438d-28b2-4307-84fc-b97d088b027a" providerId="ADAL" clId="{319B7292-1376-4CA5-93B3-96818ED030D4}" dt="2023-05-09T19:37:16.867" v="298" actId="47"/>
        <pc:sldMkLst>
          <pc:docMk/>
          <pc:sldMk cId="239037159" sldId="262"/>
        </pc:sldMkLst>
        <pc:spChg chg="mod">
          <ac:chgData name="Brianna Cottam" userId="74ab438d-28b2-4307-84fc-b97d088b027a" providerId="ADAL" clId="{319B7292-1376-4CA5-93B3-96818ED030D4}" dt="2023-05-09T19:37:04.638" v="295" actId="14100"/>
          <ac:spMkLst>
            <pc:docMk/>
            <pc:sldMk cId="239037159" sldId="262"/>
            <ac:spMk id="2" creationId="{85D52977-B33A-706A-A879-9F66E59B88A3}"/>
          </ac:spMkLst>
        </pc:spChg>
        <pc:spChg chg="mod">
          <ac:chgData name="Brianna Cottam" userId="74ab438d-28b2-4307-84fc-b97d088b027a" providerId="ADAL" clId="{319B7292-1376-4CA5-93B3-96818ED030D4}" dt="2023-05-09T19:37:09.264" v="296" actId="1076"/>
          <ac:spMkLst>
            <pc:docMk/>
            <pc:sldMk cId="239037159" sldId="262"/>
            <ac:spMk id="3" creationId="{A2A27674-795B-4B52-2B7B-3AEF9A0F603F}"/>
          </ac:spMkLst>
        </pc:spChg>
      </pc:sldChg>
      <pc:sldChg chg="modSp add mod modNotesTx">
        <pc:chgData name="Brianna Cottam" userId="74ab438d-28b2-4307-84fc-b97d088b027a" providerId="ADAL" clId="{319B7292-1376-4CA5-93B3-96818ED030D4}" dt="2023-05-10T19:30:05.727" v="2045" actId="20577"/>
        <pc:sldMkLst>
          <pc:docMk/>
          <pc:sldMk cId="1349399389" sldId="263"/>
        </pc:sldMkLst>
        <pc:spChg chg="mod">
          <ac:chgData name="Brianna Cottam" userId="74ab438d-28b2-4307-84fc-b97d088b027a" providerId="ADAL" clId="{319B7292-1376-4CA5-93B3-96818ED030D4}" dt="2023-05-09T19:37:33.253" v="357" actId="14100"/>
          <ac:spMkLst>
            <pc:docMk/>
            <pc:sldMk cId="1349399389" sldId="263"/>
            <ac:spMk id="2" creationId="{26B014F9-7452-4952-1DC6-9FD28FE030EB}"/>
          </ac:spMkLst>
        </pc:spChg>
        <pc:spChg chg="mod">
          <ac:chgData name="Brianna Cottam" userId="74ab438d-28b2-4307-84fc-b97d088b027a" providerId="ADAL" clId="{319B7292-1376-4CA5-93B3-96818ED030D4}" dt="2023-05-10T19:28:20.107" v="1898" actId="20577"/>
          <ac:spMkLst>
            <pc:docMk/>
            <pc:sldMk cId="1349399389" sldId="263"/>
            <ac:spMk id="3" creationId="{B0A5E162-48C7-34FA-E05F-8E75DC33C658}"/>
          </ac:spMkLst>
        </pc:spChg>
      </pc:sldChg>
      <pc:sldChg chg="modSp add mod ord">
        <pc:chgData name="Brianna Cottam" userId="74ab438d-28b2-4307-84fc-b97d088b027a" providerId="ADAL" clId="{319B7292-1376-4CA5-93B3-96818ED030D4}" dt="2023-05-10T18:40:42.699" v="1445" actId="20577"/>
        <pc:sldMkLst>
          <pc:docMk/>
          <pc:sldMk cId="1464413390" sldId="264"/>
        </pc:sldMkLst>
        <pc:spChg chg="mod">
          <ac:chgData name="Brianna Cottam" userId="74ab438d-28b2-4307-84fc-b97d088b027a" providerId="ADAL" clId="{319B7292-1376-4CA5-93B3-96818ED030D4}" dt="2023-05-09T19:39:31.457" v="568" actId="20577"/>
          <ac:spMkLst>
            <pc:docMk/>
            <pc:sldMk cId="1464413390" sldId="264"/>
            <ac:spMk id="2" creationId="{26B014F9-7452-4952-1DC6-9FD28FE030EB}"/>
          </ac:spMkLst>
        </pc:spChg>
        <pc:spChg chg="mod">
          <ac:chgData name="Brianna Cottam" userId="74ab438d-28b2-4307-84fc-b97d088b027a" providerId="ADAL" clId="{319B7292-1376-4CA5-93B3-96818ED030D4}" dt="2023-05-10T18:40:42.699" v="1445" actId="20577"/>
          <ac:spMkLst>
            <pc:docMk/>
            <pc:sldMk cId="1464413390" sldId="264"/>
            <ac:spMk id="3" creationId="{B0A5E162-48C7-34FA-E05F-8E75DC33C658}"/>
          </ac:spMkLst>
        </pc:spChg>
      </pc:sldChg>
      <pc:sldChg chg="modSp add mod">
        <pc:chgData name="Brianna Cottam" userId="74ab438d-28b2-4307-84fc-b97d088b027a" providerId="ADAL" clId="{319B7292-1376-4CA5-93B3-96818ED030D4}" dt="2023-05-10T18:40:57.219" v="1465" actId="20577"/>
        <pc:sldMkLst>
          <pc:docMk/>
          <pc:sldMk cId="908410557" sldId="265"/>
        </pc:sldMkLst>
        <pc:spChg chg="mod">
          <ac:chgData name="Brianna Cottam" userId="74ab438d-28b2-4307-84fc-b97d088b027a" providerId="ADAL" clId="{319B7292-1376-4CA5-93B3-96818ED030D4}" dt="2023-05-09T19:43:55.748" v="672" actId="20577"/>
          <ac:spMkLst>
            <pc:docMk/>
            <pc:sldMk cId="908410557" sldId="265"/>
            <ac:spMk id="2" creationId="{26B014F9-7452-4952-1DC6-9FD28FE030EB}"/>
          </ac:spMkLst>
        </pc:spChg>
        <pc:spChg chg="mod">
          <ac:chgData name="Brianna Cottam" userId="74ab438d-28b2-4307-84fc-b97d088b027a" providerId="ADAL" clId="{319B7292-1376-4CA5-93B3-96818ED030D4}" dt="2023-05-10T18:40:57.219" v="1465" actId="20577"/>
          <ac:spMkLst>
            <pc:docMk/>
            <pc:sldMk cId="908410557" sldId="265"/>
            <ac:spMk id="3" creationId="{B0A5E162-48C7-34FA-E05F-8E75DC33C658}"/>
          </ac:spMkLst>
        </pc:spChg>
      </pc:sldChg>
      <pc:sldChg chg="addSp delSp modSp add mod modNotesTx">
        <pc:chgData name="Brianna Cottam" userId="74ab438d-28b2-4307-84fc-b97d088b027a" providerId="ADAL" clId="{319B7292-1376-4CA5-93B3-96818ED030D4}" dt="2023-05-10T20:21:15.423" v="2298" actId="20577"/>
        <pc:sldMkLst>
          <pc:docMk/>
          <pc:sldMk cId="3289884565" sldId="266"/>
        </pc:sldMkLst>
        <pc:spChg chg="mod">
          <ac:chgData name="Brianna Cottam" userId="74ab438d-28b2-4307-84fc-b97d088b027a" providerId="ADAL" clId="{319B7292-1376-4CA5-93B3-96818ED030D4}" dt="2023-05-09T19:45:05.736" v="712" actId="20577"/>
          <ac:spMkLst>
            <pc:docMk/>
            <pc:sldMk cId="3289884565" sldId="266"/>
            <ac:spMk id="2" creationId="{26B014F9-7452-4952-1DC6-9FD28FE030EB}"/>
          </ac:spMkLst>
        </pc:spChg>
        <pc:spChg chg="del mod">
          <ac:chgData name="Brianna Cottam" userId="74ab438d-28b2-4307-84fc-b97d088b027a" providerId="ADAL" clId="{319B7292-1376-4CA5-93B3-96818ED030D4}" dt="2023-05-09T19:46:27.468" v="731" actId="478"/>
          <ac:spMkLst>
            <pc:docMk/>
            <pc:sldMk cId="3289884565" sldId="266"/>
            <ac:spMk id="3" creationId="{B0A5E162-48C7-34FA-E05F-8E75DC33C658}"/>
          </ac:spMkLst>
        </pc:spChg>
        <pc:spChg chg="add mod">
          <ac:chgData name="Brianna Cottam" userId="74ab438d-28b2-4307-84fc-b97d088b027a" providerId="ADAL" clId="{319B7292-1376-4CA5-93B3-96818ED030D4}" dt="2023-05-10T18:41:16.228" v="1487" actId="20577"/>
          <ac:spMkLst>
            <pc:docMk/>
            <pc:sldMk cId="3289884565" sldId="266"/>
            <ac:spMk id="5" creationId="{3229786F-0AA4-D787-B55D-ACF7DA9AFA9B}"/>
          </ac:spMkLst>
        </pc:spChg>
      </pc:sldChg>
      <pc:sldChg chg="modSp add mod ord modNotesTx">
        <pc:chgData name="Brianna Cottam" userId="74ab438d-28b2-4307-84fc-b97d088b027a" providerId="ADAL" clId="{319B7292-1376-4CA5-93B3-96818ED030D4}" dt="2023-05-10T20:19:44.671" v="2161" actId="20577"/>
        <pc:sldMkLst>
          <pc:docMk/>
          <pc:sldMk cId="2104243109" sldId="267"/>
        </pc:sldMkLst>
        <pc:spChg chg="mod">
          <ac:chgData name="Brianna Cottam" userId="74ab438d-28b2-4307-84fc-b97d088b027a" providerId="ADAL" clId="{319B7292-1376-4CA5-93B3-96818ED030D4}" dt="2023-05-09T19:51:21.918" v="1030" actId="20577"/>
          <ac:spMkLst>
            <pc:docMk/>
            <pc:sldMk cId="2104243109" sldId="267"/>
            <ac:spMk id="2" creationId="{26B014F9-7452-4952-1DC6-9FD28FE030EB}"/>
          </ac:spMkLst>
        </pc:spChg>
        <pc:spChg chg="mod">
          <ac:chgData name="Brianna Cottam" userId="74ab438d-28b2-4307-84fc-b97d088b027a" providerId="ADAL" clId="{319B7292-1376-4CA5-93B3-96818ED030D4}" dt="2023-05-10T18:41:02.324" v="1467" actId="20577"/>
          <ac:spMkLst>
            <pc:docMk/>
            <pc:sldMk cId="2104243109" sldId="267"/>
            <ac:spMk id="3" creationId="{B0A5E162-48C7-34FA-E05F-8E75DC33C658}"/>
          </ac:spMkLst>
        </pc:spChg>
      </pc:sldChg>
      <pc:sldChg chg="delSp modSp add mod ord modNotesTx">
        <pc:chgData name="Brianna Cottam" userId="74ab438d-28b2-4307-84fc-b97d088b027a" providerId="ADAL" clId="{319B7292-1376-4CA5-93B3-96818ED030D4}" dt="2023-05-10T19:36:00.356" v="2067" actId="20577"/>
        <pc:sldMkLst>
          <pc:docMk/>
          <pc:sldMk cId="134877636" sldId="268"/>
        </pc:sldMkLst>
        <pc:spChg chg="mod">
          <ac:chgData name="Brianna Cottam" userId="74ab438d-28b2-4307-84fc-b97d088b027a" providerId="ADAL" clId="{319B7292-1376-4CA5-93B3-96818ED030D4}" dt="2023-05-10T19:35:49.169" v="2065" actId="404"/>
          <ac:spMkLst>
            <pc:docMk/>
            <pc:sldMk cId="134877636" sldId="268"/>
            <ac:spMk id="2" creationId="{26B014F9-7452-4952-1DC6-9FD28FE030EB}"/>
          </ac:spMkLst>
        </pc:spChg>
        <pc:spChg chg="del mod">
          <ac:chgData name="Brianna Cottam" userId="74ab438d-28b2-4307-84fc-b97d088b027a" providerId="ADAL" clId="{319B7292-1376-4CA5-93B3-96818ED030D4}" dt="2023-05-10T15:18:52.623" v="1441" actId="478"/>
          <ac:spMkLst>
            <pc:docMk/>
            <pc:sldMk cId="134877636" sldId="268"/>
            <ac:spMk id="3" creationId="{B0A5E162-48C7-34FA-E05F-8E75DC33C658}"/>
          </ac:spMkLst>
        </pc:spChg>
      </pc:sldChg>
      <pc:sldChg chg="new del">
        <pc:chgData name="Brianna Cottam" userId="74ab438d-28b2-4307-84fc-b97d088b027a" providerId="ADAL" clId="{319B7292-1376-4CA5-93B3-96818ED030D4}" dt="2023-05-09T20:27:04.877" v="1309" actId="47"/>
        <pc:sldMkLst>
          <pc:docMk/>
          <pc:sldMk cId="2288903328" sldId="269"/>
        </pc:sldMkLst>
      </pc:sldChg>
      <pc:sldChg chg="modSp add mod ord">
        <pc:chgData name="Brianna Cottam" userId="74ab438d-28b2-4307-84fc-b97d088b027a" providerId="ADAL" clId="{319B7292-1376-4CA5-93B3-96818ED030D4}" dt="2023-05-10T19:24:51.613" v="1682" actId="20577"/>
        <pc:sldMkLst>
          <pc:docMk/>
          <pc:sldMk cId="1858307634" sldId="270"/>
        </pc:sldMkLst>
        <pc:spChg chg="mod">
          <ac:chgData name="Brianna Cottam" userId="74ab438d-28b2-4307-84fc-b97d088b027a" providerId="ADAL" clId="{319B7292-1376-4CA5-93B3-96818ED030D4}" dt="2023-05-09T20:27:21.001" v="1337" actId="20577"/>
          <ac:spMkLst>
            <pc:docMk/>
            <pc:sldMk cId="1858307634" sldId="270"/>
            <ac:spMk id="2" creationId="{26B014F9-7452-4952-1DC6-9FD28FE030EB}"/>
          </ac:spMkLst>
        </pc:spChg>
        <pc:spChg chg="mod">
          <ac:chgData name="Brianna Cottam" userId="74ab438d-28b2-4307-84fc-b97d088b027a" providerId="ADAL" clId="{319B7292-1376-4CA5-93B3-96818ED030D4}" dt="2023-05-10T19:24:51.613" v="1682" actId="20577"/>
          <ac:spMkLst>
            <pc:docMk/>
            <pc:sldMk cId="1858307634" sldId="270"/>
            <ac:spMk id="3" creationId="{B0A5E162-48C7-34FA-E05F-8E75DC33C658}"/>
          </ac:spMkLst>
        </pc:spChg>
      </pc:sldChg>
      <pc:sldChg chg="modSp add mod modNotesTx">
        <pc:chgData name="Brianna Cottam" userId="74ab438d-28b2-4307-84fc-b97d088b027a" providerId="ADAL" clId="{319B7292-1376-4CA5-93B3-96818ED030D4}" dt="2023-05-10T20:29:06.114" v="2688" actId="20577"/>
        <pc:sldMkLst>
          <pc:docMk/>
          <pc:sldMk cId="2141785220" sldId="271"/>
        </pc:sldMkLst>
        <pc:spChg chg="mod">
          <ac:chgData name="Brianna Cottam" userId="74ab438d-28b2-4307-84fc-b97d088b027a" providerId="ADAL" clId="{319B7292-1376-4CA5-93B3-96818ED030D4}" dt="2023-05-10T15:14:52.279" v="1390" actId="20577"/>
          <ac:spMkLst>
            <pc:docMk/>
            <pc:sldMk cId="2141785220" sldId="271"/>
            <ac:spMk id="2" creationId="{26B014F9-7452-4952-1DC6-9FD28FE030EB}"/>
          </ac:spMkLst>
        </pc:spChg>
        <pc:spChg chg="mod">
          <ac:chgData name="Brianna Cottam" userId="74ab438d-28b2-4307-84fc-b97d088b027a" providerId="ADAL" clId="{319B7292-1376-4CA5-93B3-96818ED030D4}" dt="2023-05-10T18:41:29.498" v="1505" actId="20577"/>
          <ac:spMkLst>
            <pc:docMk/>
            <pc:sldMk cId="2141785220" sldId="271"/>
            <ac:spMk id="5" creationId="{3229786F-0AA4-D787-B55D-ACF7DA9AFA9B}"/>
          </ac:spMkLst>
        </pc:spChg>
      </pc:sldChg>
    </pc:docChg>
  </pc:docChgLst>
  <pc:docChgLst>
    <pc:chgData name="Tracey Siaperas" userId="S::tracey@auch.org::cbb5fd5a-2447-461a-af7d-09c49838dc74" providerId="AD" clId="Web-{3DC53F4A-77EE-D65F-4DA8-857756830878}"/>
    <pc:docChg chg="delSld">
      <pc:chgData name="Tracey Siaperas" userId="S::tracey@auch.org::cbb5fd5a-2447-461a-af7d-09c49838dc74" providerId="AD" clId="Web-{3DC53F4A-77EE-D65F-4DA8-857756830878}" dt="2023-03-13T15:33:47.931" v="0"/>
      <pc:docMkLst>
        <pc:docMk/>
      </pc:docMkLst>
      <pc:sldChg chg="del">
        <pc:chgData name="Tracey Siaperas" userId="S::tracey@auch.org::cbb5fd5a-2447-461a-af7d-09c49838dc74" providerId="AD" clId="Web-{3DC53F4A-77EE-D65F-4DA8-857756830878}" dt="2023-03-13T15:33:47.931" v="0"/>
        <pc:sldMkLst>
          <pc:docMk/>
          <pc:sldMk cId="1137117656" sldId="26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B240D9-1D2A-4921-84A5-8DE2B0120A50}"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8B20DA-6727-47B8-9FB8-809DFAFB00B7}" type="slidenum">
              <a:rPr lang="en-US" smtClean="0"/>
              <a:t>‹#›</a:t>
            </a:fld>
            <a:endParaRPr lang="en-US"/>
          </a:p>
        </p:txBody>
      </p:sp>
    </p:spTree>
    <p:extLst>
      <p:ext uri="{BB962C8B-B14F-4D97-AF65-F5344CB8AC3E}">
        <p14:creationId xmlns:p14="http://schemas.microsoft.com/office/powerpoint/2010/main" val="2352814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are the things that AUCH is curious about and what we would like to work on in the dental area</a:t>
            </a:r>
          </a:p>
          <a:p>
            <a:r>
              <a:rPr lang="en-US"/>
              <a:t>-Directors, providers, assistants, hygienists, billing, reception</a:t>
            </a:r>
          </a:p>
          <a:p>
            <a:r>
              <a:rPr lang="en-US"/>
              <a:t>Send out a survey or have an open house to have that open discussion – we want to make sure it is helpful, productive and sustainable</a:t>
            </a:r>
          </a:p>
        </p:txBody>
      </p:sp>
      <p:sp>
        <p:nvSpPr>
          <p:cNvPr id="4" name="Slide Number Placeholder 3"/>
          <p:cNvSpPr>
            <a:spLocks noGrp="1"/>
          </p:cNvSpPr>
          <p:nvPr>
            <p:ph type="sldNum" sz="quarter" idx="5"/>
          </p:nvPr>
        </p:nvSpPr>
        <p:spPr/>
        <p:txBody>
          <a:bodyPr/>
          <a:lstStyle/>
          <a:p>
            <a:fld id="{CA8B20DA-6727-47B8-9FB8-809DFAFB00B7}" type="slidenum">
              <a:rPr lang="en-US" smtClean="0"/>
              <a:t>4</a:t>
            </a:fld>
            <a:endParaRPr lang="en-US"/>
          </a:p>
        </p:txBody>
      </p:sp>
    </p:spTree>
    <p:extLst>
      <p:ext uri="{BB962C8B-B14F-4D97-AF65-F5344CB8AC3E}">
        <p14:creationId xmlns:p14="http://schemas.microsoft.com/office/powerpoint/2010/main" val="2923455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Talked to whole orientation group, showed video and doubled HPV vaccine rates</a:t>
            </a:r>
          </a:p>
          <a:p>
            <a:endParaRPr lang="en-US"/>
          </a:p>
          <a:p>
            <a:endParaRPr lang="en-US"/>
          </a:p>
        </p:txBody>
      </p:sp>
      <p:sp>
        <p:nvSpPr>
          <p:cNvPr id="4" name="Slide Number Placeholder 3"/>
          <p:cNvSpPr>
            <a:spLocks noGrp="1"/>
          </p:cNvSpPr>
          <p:nvPr>
            <p:ph type="sldNum" sz="quarter" idx="5"/>
          </p:nvPr>
        </p:nvSpPr>
        <p:spPr/>
        <p:txBody>
          <a:bodyPr/>
          <a:lstStyle/>
          <a:p>
            <a:fld id="{CA8B20DA-6727-47B8-9FB8-809DFAFB00B7}" type="slidenum">
              <a:rPr lang="en-US" smtClean="0"/>
              <a:t>7</a:t>
            </a:fld>
            <a:endParaRPr lang="en-US"/>
          </a:p>
        </p:txBody>
      </p:sp>
    </p:spTree>
    <p:extLst>
      <p:ext uri="{BB962C8B-B14F-4D97-AF65-F5344CB8AC3E}">
        <p14:creationId xmlns:p14="http://schemas.microsoft.com/office/powerpoint/2010/main" val="3462642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Videos for trainings – learning the schedule, administration, prep, clean up, chart?</a:t>
            </a:r>
          </a:p>
          <a:p>
            <a:endParaRPr lang="en-US"/>
          </a:p>
          <a:p>
            <a:r>
              <a:rPr lang="en-US"/>
              <a:t>Well child check up visit orders for HPV</a:t>
            </a:r>
          </a:p>
        </p:txBody>
      </p:sp>
      <p:sp>
        <p:nvSpPr>
          <p:cNvPr id="4" name="Slide Number Placeholder 3"/>
          <p:cNvSpPr>
            <a:spLocks noGrp="1"/>
          </p:cNvSpPr>
          <p:nvPr>
            <p:ph type="sldNum" sz="quarter" idx="5"/>
          </p:nvPr>
        </p:nvSpPr>
        <p:spPr/>
        <p:txBody>
          <a:bodyPr/>
          <a:lstStyle/>
          <a:p>
            <a:fld id="{CA8B20DA-6727-47B8-9FB8-809DFAFB00B7}" type="slidenum">
              <a:rPr lang="en-US" smtClean="0"/>
              <a:t>8</a:t>
            </a:fld>
            <a:endParaRPr lang="en-US"/>
          </a:p>
        </p:txBody>
      </p:sp>
    </p:spTree>
    <p:extLst>
      <p:ext uri="{BB962C8B-B14F-4D97-AF65-F5344CB8AC3E}">
        <p14:creationId xmlns:p14="http://schemas.microsoft.com/office/powerpoint/2010/main" val="1189110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t>Jeselle</a:t>
            </a:r>
            <a:endParaRPr lang="en-US"/>
          </a:p>
          <a:p>
            <a:r>
              <a:rPr lang="en-US"/>
              <a:t>When age appropriate, administration routes, pay classification</a:t>
            </a:r>
          </a:p>
          <a:p>
            <a:r>
              <a:rPr lang="en-US"/>
              <a:t>How to get patients to be more compliant</a:t>
            </a:r>
          </a:p>
          <a:p>
            <a:r>
              <a:rPr lang="en-US"/>
              <a:t>Booklet – MA new hire checklist – observations, all from CDC</a:t>
            </a:r>
          </a:p>
          <a:p>
            <a:r>
              <a:rPr lang="en-US"/>
              <a:t>Administration education – VFC administration and fridge organization</a:t>
            </a:r>
          </a:p>
          <a:p>
            <a:r>
              <a:rPr lang="en-US"/>
              <a:t>Does Azara – cost to add alert at age 9?</a:t>
            </a:r>
          </a:p>
          <a:p>
            <a:r>
              <a:rPr lang="en-US"/>
              <a:t>Dental clinic – excited to see if the measure helps and gains improvement</a:t>
            </a:r>
          </a:p>
        </p:txBody>
      </p:sp>
      <p:sp>
        <p:nvSpPr>
          <p:cNvPr id="4" name="Slide Number Placeholder 3"/>
          <p:cNvSpPr>
            <a:spLocks noGrp="1"/>
          </p:cNvSpPr>
          <p:nvPr>
            <p:ph type="sldNum" sz="quarter" idx="5"/>
          </p:nvPr>
        </p:nvSpPr>
        <p:spPr/>
        <p:txBody>
          <a:bodyPr/>
          <a:lstStyle/>
          <a:p>
            <a:fld id="{CA8B20DA-6727-47B8-9FB8-809DFAFB00B7}" type="slidenum">
              <a:rPr lang="en-US" smtClean="0"/>
              <a:t>9</a:t>
            </a:fld>
            <a:endParaRPr lang="en-US"/>
          </a:p>
        </p:txBody>
      </p:sp>
    </p:spTree>
    <p:extLst>
      <p:ext uri="{BB962C8B-B14F-4D97-AF65-F5344CB8AC3E}">
        <p14:creationId xmlns:p14="http://schemas.microsoft.com/office/powerpoint/2010/main" val="3622093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t>https://survey.sogolytics.com/k/WsQUTYUTsQSSsPsPsP</a:t>
            </a:r>
          </a:p>
          <a:p>
            <a:endParaRPr lang="en-US"/>
          </a:p>
        </p:txBody>
      </p:sp>
      <p:sp>
        <p:nvSpPr>
          <p:cNvPr id="4" name="Slide Number Placeholder 3"/>
          <p:cNvSpPr>
            <a:spLocks noGrp="1"/>
          </p:cNvSpPr>
          <p:nvPr>
            <p:ph type="sldNum" sz="quarter" idx="5"/>
          </p:nvPr>
        </p:nvSpPr>
        <p:spPr/>
        <p:txBody>
          <a:bodyPr/>
          <a:lstStyle/>
          <a:p>
            <a:fld id="{CA8B20DA-6727-47B8-9FB8-809DFAFB00B7}" type="slidenum">
              <a:rPr lang="en-US" smtClean="0"/>
              <a:t>10</a:t>
            </a:fld>
            <a:endParaRPr lang="en-US"/>
          </a:p>
        </p:txBody>
      </p:sp>
    </p:spTree>
    <p:extLst>
      <p:ext uri="{BB962C8B-B14F-4D97-AF65-F5344CB8AC3E}">
        <p14:creationId xmlns:p14="http://schemas.microsoft.com/office/powerpoint/2010/main" val="444087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5/11/2023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4139129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5/11/2023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302252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5/11/2023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167652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5/11/2023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3885290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5/11/2023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203504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5/11/2023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1165674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5/11/2023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408134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5/11/2023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353414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5/11/2023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120470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5/11/2023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3779587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5/11/2023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1974023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729019"/>
            <a:ext cx="10515600" cy="1325563"/>
          </a:xfrm>
          <a:prstGeom prst="rect">
            <a:avLst/>
          </a:prstGeom>
        </p:spPr>
        <p:txBody>
          <a:bodyPr vert="horz" lIns="91440" tIns="45720" rIns="91440" bIns="45720" rtlCol="0" anchor="ctr">
            <a:normAutofit/>
          </a:bodyPr>
          <a:lstStyle/>
          <a:p>
            <a:r>
              <a:rPr lang="en-US"/>
              <a:t>Title</a:t>
            </a:r>
          </a:p>
        </p:txBody>
      </p:sp>
      <p:sp>
        <p:nvSpPr>
          <p:cNvPr id="3" name="Text Placeholder 2"/>
          <p:cNvSpPr>
            <a:spLocks noGrp="1"/>
          </p:cNvSpPr>
          <p:nvPr>
            <p:ph type="body" idx="1"/>
          </p:nvPr>
        </p:nvSpPr>
        <p:spPr>
          <a:xfrm>
            <a:off x="838200" y="2409572"/>
            <a:ext cx="10515600" cy="3123054"/>
          </a:xfrm>
          <a:prstGeom prst="rect">
            <a:avLst/>
          </a:prstGeom>
        </p:spPr>
        <p:txBody>
          <a:bodyPr vert="horz" lIns="91440" tIns="45720" rIns="91440" bIns="45720" rtlCol="0">
            <a:normAutofit/>
          </a:bodyPr>
          <a:lstStyle/>
          <a:p>
            <a:pPr lvl="0"/>
            <a:r>
              <a:rPr lang="en-US"/>
              <a:t>	Name</a:t>
            </a:r>
          </a:p>
          <a:p>
            <a:pPr lvl="0"/>
            <a:r>
              <a:rPr lang="en-US"/>
              <a:t>	Title</a:t>
            </a:r>
          </a:p>
          <a:p>
            <a:pPr lvl="0"/>
            <a:r>
              <a:rPr lang="en-US"/>
              <a:t>	Association for Utah Community Health</a:t>
            </a:r>
          </a:p>
          <a:p>
            <a:pPr lvl="0"/>
            <a:r>
              <a:rPr lang="en-US"/>
              <a:t>	Date</a:t>
            </a:r>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7194" y="5887616"/>
            <a:ext cx="2671548" cy="649589"/>
          </a:xfrm>
          <a:prstGeom prst="rect">
            <a:avLst/>
          </a:prstGeom>
        </p:spPr>
      </p:pic>
      <p:sp>
        <p:nvSpPr>
          <p:cNvPr id="8" name="Rectangle 7"/>
          <p:cNvSpPr/>
          <p:nvPr userDrawn="1"/>
        </p:nvSpPr>
        <p:spPr>
          <a:xfrm>
            <a:off x="0" y="0"/>
            <a:ext cx="12192000" cy="270588"/>
          </a:xfrm>
          <a:prstGeom prst="rect">
            <a:avLst/>
          </a:prstGeom>
          <a:solidFill>
            <a:srgbClr val="5E9B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0" y="6587412"/>
            <a:ext cx="12192000" cy="270588"/>
          </a:xfrm>
          <a:prstGeom prst="rect">
            <a:avLst/>
          </a:prstGeom>
          <a:solidFill>
            <a:srgbClr val="90C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267190"/>
            <a:ext cx="12192000" cy="45719"/>
          </a:xfrm>
          <a:prstGeom prst="rect">
            <a:avLst/>
          </a:prstGeom>
          <a:solidFill>
            <a:srgbClr val="C8D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41693"/>
            <a:ext cx="12192000" cy="45719"/>
          </a:xfrm>
          <a:prstGeom prst="rect">
            <a:avLst/>
          </a:prstGeom>
          <a:solidFill>
            <a:srgbClr val="C8D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9634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315470"/>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31547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1547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1547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1547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1547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C47AF-94EF-920B-49EA-DF3D5134B713}"/>
              </a:ext>
            </a:extLst>
          </p:cNvPr>
          <p:cNvSpPr>
            <a:spLocks noGrp="1"/>
          </p:cNvSpPr>
          <p:nvPr>
            <p:ph type="ctrTitle"/>
          </p:nvPr>
        </p:nvSpPr>
        <p:spPr/>
        <p:txBody>
          <a:bodyPr>
            <a:normAutofit/>
          </a:bodyPr>
          <a:lstStyle/>
          <a:p>
            <a:br>
              <a:rPr lang="en-US" sz="5200">
                <a:solidFill>
                  <a:schemeClr val="tx2"/>
                </a:solidFill>
              </a:rPr>
            </a:br>
            <a:endParaRPr lang="en-US" sz="5200">
              <a:solidFill>
                <a:schemeClr val="tx2"/>
              </a:solidFill>
            </a:endParaRPr>
          </a:p>
        </p:txBody>
      </p:sp>
      <p:sp>
        <p:nvSpPr>
          <p:cNvPr id="4" name="Subtitle 3">
            <a:extLst>
              <a:ext uri="{FF2B5EF4-FFF2-40B4-BE49-F238E27FC236}">
                <a16:creationId xmlns:a16="http://schemas.microsoft.com/office/drawing/2014/main" id="{829852B2-B584-FA66-1CD4-D6696D32E56F}"/>
              </a:ext>
            </a:extLst>
          </p:cNvPr>
          <p:cNvSpPr>
            <a:spLocks noGrp="1"/>
          </p:cNvSpPr>
          <p:nvPr>
            <p:ph type="subTitle" idx="1"/>
          </p:nvPr>
        </p:nvSpPr>
        <p:spPr>
          <a:xfrm>
            <a:off x="1524000" y="2562071"/>
            <a:ext cx="9144000" cy="1738080"/>
          </a:xfrm>
        </p:spPr>
        <p:txBody>
          <a:bodyPr vert="horz" lIns="91440" tIns="45720" rIns="91440" bIns="45720" rtlCol="0" anchor="t">
            <a:noAutofit/>
          </a:bodyPr>
          <a:lstStyle/>
          <a:p>
            <a:r>
              <a:rPr lang="en-US" sz="5400"/>
              <a:t>Immunization Peer Group</a:t>
            </a:r>
          </a:p>
          <a:p>
            <a:r>
              <a:rPr lang="en-US" sz="5400"/>
              <a:t>May 10, 2023</a:t>
            </a:r>
          </a:p>
        </p:txBody>
      </p:sp>
    </p:spTree>
    <p:extLst>
      <p:ext uri="{BB962C8B-B14F-4D97-AF65-F5344CB8AC3E}">
        <p14:creationId xmlns:p14="http://schemas.microsoft.com/office/powerpoint/2010/main" val="1893021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014F9-7452-4952-1DC6-9FD28FE030EB}"/>
              </a:ext>
            </a:extLst>
          </p:cNvPr>
          <p:cNvSpPr>
            <a:spLocks noGrp="1"/>
          </p:cNvSpPr>
          <p:nvPr>
            <p:ph type="title"/>
          </p:nvPr>
        </p:nvSpPr>
        <p:spPr>
          <a:xfrm>
            <a:off x="247135" y="667265"/>
            <a:ext cx="11677135" cy="5202194"/>
          </a:xfrm>
        </p:spPr>
        <p:txBody>
          <a:bodyPr/>
          <a:lstStyle/>
          <a:p>
            <a:pPr algn="ctr"/>
            <a:r>
              <a:rPr lang="en-US"/>
              <a:t>Future Meeting topics?</a:t>
            </a:r>
            <a:br>
              <a:rPr lang="en-US"/>
            </a:br>
            <a:br>
              <a:rPr lang="en-US"/>
            </a:br>
            <a:r>
              <a:rPr lang="en-US" sz="3200"/>
              <a:t>Survey: https://survey.sogolytics.com/k/WsQUTYUTsQSSsPsPsP</a:t>
            </a:r>
            <a:br>
              <a:rPr lang="en-US"/>
            </a:br>
            <a:br>
              <a:rPr lang="en-US"/>
            </a:br>
            <a:r>
              <a:rPr lang="en-US"/>
              <a:t>Questions?</a:t>
            </a:r>
            <a:br>
              <a:rPr lang="en-US"/>
            </a:br>
            <a:br>
              <a:rPr lang="en-US"/>
            </a:br>
            <a:r>
              <a:rPr lang="en-US"/>
              <a:t>Thank you!</a:t>
            </a:r>
          </a:p>
        </p:txBody>
      </p:sp>
    </p:spTree>
    <p:extLst>
      <p:ext uri="{BB962C8B-B14F-4D97-AF65-F5344CB8AC3E}">
        <p14:creationId xmlns:p14="http://schemas.microsoft.com/office/powerpoint/2010/main" val="134877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014F9-7452-4952-1DC6-9FD28FE030EB}"/>
              </a:ext>
            </a:extLst>
          </p:cNvPr>
          <p:cNvSpPr>
            <a:spLocks noGrp="1"/>
          </p:cNvSpPr>
          <p:nvPr>
            <p:ph type="title"/>
          </p:nvPr>
        </p:nvSpPr>
        <p:spPr>
          <a:xfrm>
            <a:off x="-1" y="276844"/>
            <a:ext cx="7857811" cy="687799"/>
          </a:xfrm>
        </p:spPr>
        <p:txBody>
          <a:bodyPr/>
          <a:lstStyle/>
          <a:p>
            <a:r>
              <a:rPr lang="en-US"/>
              <a:t>AUCH and Member Updates</a:t>
            </a:r>
          </a:p>
        </p:txBody>
      </p:sp>
      <p:sp>
        <p:nvSpPr>
          <p:cNvPr id="3" name="Content Placeholder 2">
            <a:extLst>
              <a:ext uri="{FF2B5EF4-FFF2-40B4-BE49-F238E27FC236}">
                <a16:creationId xmlns:a16="http://schemas.microsoft.com/office/drawing/2014/main" id="{B0A5E162-48C7-34FA-E05F-8E75DC33C658}"/>
              </a:ext>
            </a:extLst>
          </p:cNvPr>
          <p:cNvSpPr>
            <a:spLocks noGrp="1"/>
          </p:cNvSpPr>
          <p:nvPr>
            <p:ph idx="1"/>
          </p:nvPr>
        </p:nvSpPr>
        <p:spPr>
          <a:xfrm>
            <a:off x="255396" y="1183673"/>
            <a:ext cx="11702142" cy="4614226"/>
          </a:xfrm>
        </p:spPr>
        <p:txBody>
          <a:bodyPr/>
          <a:lstStyle/>
          <a:p>
            <a:pPr marL="457200" indent="-457200">
              <a:buFont typeface="Arial" panose="020B0604020202020204" pitchFamily="34" charset="0"/>
              <a:buChar char="•"/>
            </a:pPr>
            <a:r>
              <a:rPr lang="en-US"/>
              <a:t>May 19 – Utah Pain Summit</a:t>
            </a:r>
          </a:p>
          <a:p>
            <a:pPr marL="457200" indent="-457200">
              <a:buFont typeface="Arial" panose="020B0604020202020204" pitchFamily="34" charset="0"/>
              <a:buChar char="•"/>
            </a:pPr>
            <a:r>
              <a:rPr lang="en-US"/>
              <a:t>May 22-24 – Mountain West Transforming Care Conference</a:t>
            </a:r>
          </a:p>
          <a:p>
            <a:pPr marL="457200" indent="-457200">
              <a:buFont typeface="Arial" panose="020B0604020202020204" pitchFamily="34" charset="0"/>
              <a:buChar char="•"/>
            </a:pPr>
            <a:r>
              <a:rPr lang="en-US"/>
              <a:t>May 31 – Utah’s Crisis Continuum of Care</a:t>
            </a:r>
          </a:p>
          <a:p>
            <a:pPr marL="457200" indent="-457200">
              <a:buFont typeface="Arial" panose="020B0604020202020204" pitchFamily="34" charset="0"/>
              <a:buChar char="•"/>
            </a:pPr>
            <a:r>
              <a:rPr lang="en-US"/>
              <a:t>September – Workforce Summit</a:t>
            </a:r>
          </a:p>
          <a:p>
            <a:endParaRPr lang="en-US"/>
          </a:p>
          <a:p>
            <a:pPr marL="457200" indent="-457200">
              <a:buFont typeface="Arial" panose="020B0604020202020204" pitchFamily="34" charset="0"/>
              <a:buChar char="•"/>
            </a:pPr>
            <a:endParaRPr lang="en-US"/>
          </a:p>
        </p:txBody>
      </p:sp>
    </p:spTree>
    <p:extLst>
      <p:ext uri="{BB962C8B-B14F-4D97-AF65-F5344CB8AC3E}">
        <p14:creationId xmlns:p14="http://schemas.microsoft.com/office/powerpoint/2010/main" val="1858307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014F9-7452-4952-1DC6-9FD28FE030EB}"/>
              </a:ext>
            </a:extLst>
          </p:cNvPr>
          <p:cNvSpPr>
            <a:spLocks noGrp="1"/>
          </p:cNvSpPr>
          <p:nvPr>
            <p:ph type="title"/>
          </p:nvPr>
        </p:nvSpPr>
        <p:spPr>
          <a:xfrm>
            <a:off x="0" y="276844"/>
            <a:ext cx="3758084" cy="687799"/>
          </a:xfrm>
        </p:spPr>
        <p:txBody>
          <a:bodyPr/>
          <a:lstStyle/>
          <a:p>
            <a:r>
              <a:rPr lang="en-US"/>
              <a:t>USIIS Interface</a:t>
            </a:r>
          </a:p>
        </p:txBody>
      </p:sp>
      <p:sp>
        <p:nvSpPr>
          <p:cNvPr id="3" name="Content Placeholder 2">
            <a:extLst>
              <a:ext uri="{FF2B5EF4-FFF2-40B4-BE49-F238E27FC236}">
                <a16:creationId xmlns:a16="http://schemas.microsoft.com/office/drawing/2014/main" id="{B0A5E162-48C7-34FA-E05F-8E75DC33C658}"/>
              </a:ext>
            </a:extLst>
          </p:cNvPr>
          <p:cNvSpPr>
            <a:spLocks noGrp="1"/>
          </p:cNvSpPr>
          <p:nvPr>
            <p:ph idx="1"/>
          </p:nvPr>
        </p:nvSpPr>
        <p:spPr>
          <a:xfrm>
            <a:off x="255396" y="1183673"/>
            <a:ext cx="11702142" cy="4614226"/>
          </a:xfrm>
        </p:spPr>
        <p:txBody>
          <a:bodyPr/>
          <a:lstStyle/>
          <a:p>
            <a:pPr marL="457200" indent="-457200">
              <a:buFont typeface="Arial" panose="020B0604020202020204" pitchFamily="34" charset="0"/>
              <a:buChar char="•"/>
            </a:pPr>
            <a:r>
              <a:rPr lang="en-US"/>
              <a:t>Amazon Web Services</a:t>
            </a:r>
          </a:p>
          <a:p>
            <a:pPr marL="1143000" lvl="1" indent="-457200"/>
            <a:r>
              <a:rPr lang="en-US"/>
              <a:t>cloud based</a:t>
            </a:r>
          </a:p>
          <a:p>
            <a:pPr marL="457200" indent="-457200">
              <a:buFont typeface="Arial" panose="020B0604020202020204" pitchFamily="34" charset="0"/>
              <a:buChar char="•"/>
            </a:pPr>
            <a:r>
              <a:rPr lang="en-US"/>
              <a:t>EHR URL updated</a:t>
            </a:r>
          </a:p>
          <a:p>
            <a:pPr marL="1143000" lvl="1" indent="-457200"/>
            <a:r>
              <a:rPr lang="en-US"/>
              <a:t>usiisapps.utah.gov</a:t>
            </a:r>
          </a:p>
          <a:p>
            <a:pPr marL="457200" indent="-457200">
              <a:buFont typeface="Arial" panose="020B0604020202020204" pitchFamily="34" charset="0"/>
              <a:buChar char="•"/>
            </a:pPr>
            <a:r>
              <a:rPr lang="en-US"/>
              <a:t>UtahID</a:t>
            </a:r>
          </a:p>
          <a:p>
            <a:pPr marL="1143000" lvl="1" indent="-457200"/>
            <a:r>
              <a:rPr lang="en-US"/>
              <a:t>Two-factor authentication</a:t>
            </a:r>
          </a:p>
          <a:p>
            <a:pPr marL="1143000" lvl="1" indent="-457200"/>
            <a:r>
              <a:rPr lang="en-US"/>
              <a:t>Stays logged in for 24 hours</a:t>
            </a:r>
          </a:p>
          <a:p>
            <a:pPr marL="457200" indent="-457200">
              <a:buFont typeface="Arial" panose="020B0604020202020204" pitchFamily="34" charset="0"/>
              <a:buChar char="•"/>
            </a:pPr>
            <a:r>
              <a:rPr lang="en-US"/>
              <a:t>Forecast down?</a:t>
            </a:r>
          </a:p>
          <a:p>
            <a:pPr marL="457200" indent="-457200">
              <a:buFont typeface="Arial" panose="020B0604020202020204" pitchFamily="34" charset="0"/>
              <a:buChar char="•"/>
            </a:pPr>
            <a:endParaRPr lang="en-US"/>
          </a:p>
        </p:txBody>
      </p:sp>
    </p:spTree>
    <p:extLst>
      <p:ext uri="{BB962C8B-B14F-4D97-AF65-F5344CB8AC3E}">
        <p14:creationId xmlns:p14="http://schemas.microsoft.com/office/powerpoint/2010/main" val="1402361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014F9-7452-4952-1DC6-9FD28FE030EB}"/>
              </a:ext>
            </a:extLst>
          </p:cNvPr>
          <p:cNvSpPr>
            <a:spLocks noGrp="1"/>
          </p:cNvSpPr>
          <p:nvPr>
            <p:ph type="title"/>
          </p:nvPr>
        </p:nvSpPr>
        <p:spPr>
          <a:xfrm>
            <a:off x="-1" y="276844"/>
            <a:ext cx="6702251" cy="687799"/>
          </a:xfrm>
        </p:spPr>
        <p:txBody>
          <a:bodyPr/>
          <a:lstStyle/>
          <a:p>
            <a:r>
              <a:rPr lang="en-US"/>
              <a:t>Dental Peer Group Interest?</a:t>
            </a:r>
          </a:p>
        </p:txBody>
      </p:sp>
      <p:sp>
        <p:nvSpPr>
          <p:cNvPr id="3" name="Content Placeholder 2">
            <a:extLst>
              <a:ext uri="{FF2B5EF4-FFF2-40B4-BE49-F238E27FC236}">
                <a16:creationId xmlns:a16="http://schemas.microsoft.com/office/drawing/2014/main" id="{B0A5E162-48C7-34FA-E05F-8E75DC33C658}"/>
              </a:ext>
            </a:extLst>
          </p:cNvPr>
          <p:cNvSpPr>
            <a:spLocks noGrp="1"/>
          </p:cNvSpPr>
          <p:nvPr>
            <p:ph idx="1"/>
          </p:nvPr>
        </p:nvSpPr>
        <p:spPr>
          <a:xfrm>
            <a:off x="255396" y="1183673"/>
            <a:ext cx="11702142" cy="4614226"/>
          </a:xfrm>
        </p:spPr>
        <p:txBody>
          <a:bodyPr/>
          <a:lstStyle/>
          <a:p>
            <a:pPr marL="457200" indent="-457200">
              <a:buFont typeface="Arial" panose="020B0604020202020204" pitchFamily="34" charset="0"/>
              <a:buChar char="•"/>
            </a:pPr>
            <a:r>
              <a:rPr lang="en-US"/>
              <a:t>Interdisciplinary</a:t>
            </a:r>
          </a:p>
          <a:p>
            <a:pPr marL="457200" indent="-457200">
              <a:buFont typeface="Arial" panose="020B0604020202020204" pitchFamily="34" charset="0"/>
              <a:buChar char="•"/>
            </a:pPr>
            <a:r>
              <a:rPr lang="en-US"/>
              <a:t>Dental policy updates</a:t>
            </a:r>
          </a:p>
          <a:p>
            <a:pPr marL="457200" indent="-457200">
              <a:buFont typeface="Arial" panose="020B0604020202020204" pitchFamily="34" charset="0"/>
              <a:buChar char="•"/>
            </a:pPr>
            <a:r>
              <a:rPr lang="en-US"/>
              <a:t>Training and CE hours</a:t>
            </a:r>
          </a:p>
          <a:p>
            <a:pPr marL="457200" indent="-457200">
              <a:buFont typeface="Arial" panose="020B0604020202020204" pitchFamily="34" charset="0"/>
              <a:buChar char="•"/>
            </a:pPr>
            <a:r>
              <a:rPr lang="en-US"/>
              <a:t>Promising practices in multiple areas (practice, education, billing, QI)</a:t>
            </a:r>
          </a:p>
          <a:p>
            <a:pPr marL="457200" indent="-457200">
              <a:buFont typeface="Arial" panose="020B0604020202020204" pitchFamily="34" charset="0"/>
              <a:buChar char="•"/>
            </a:pPr>
            <a:endParaRPr lang="en-US"/>
          </a:p>
          <a:p>
            <a:pPr marL="457200" indent="-457200">
              <a:buFont typeface="Arial" panose="020B0604020202020204" pitchFamily="34" charset="0"/>
              <a:buChar char="•"/>
            </a:pPr>
            <a:r>
              <a:rPr lang="en-US"/>
              <a:t>Survey/ Open House </a:t>
            </a:r>
          </a:p>
        </p:txBody>
      </p:sp>
    </p:spTree>
    <p:extLst>
      <p:ext uri="{BB962C8B-B14F-4D97-AF65-F5344CB8AC3E}">
        <p14:creationId xmlns:p14="http://schemas.microsoft.com/office/powerpoint/2010/main" val="1349399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014F9-7452-4952-1DC6-9FD28FE030EB}"/>
              </a:ext>
            </a:extLst>
          </p:cNvPr>
          <p:cNvSpPr>
            <a:spLocks noGrp="1"/>
          </p:cNvSpPr>
          <p:nvPr>
            <p:ph type="title"/>
          </p:nvPr>
        </p:nvSpPr>
        <p:spPr>
          <a:xfrm>
            <a:off x="0" y="276844"/>
            <a:ext cx="3758084" cy="687799"/>
          </a:xfrm>
        </p:spPr>
        <p:txBody>
          <a:bodyPr/>
          <a:lstStyle/>
          <a:p>
            <a:r>
              <a:rPr lang="en-US"/>
              <a:t>Questions</a:t>
            </a:r>
          </a:p>
        </p:txBody>
      </p:sp>
      <p:sp>
        <p:nvSpPr>
          <p:cNvPr id="3" name="Content Placeholder 2">
            <a:extLst>
              <a:ext uri="{FF2B5EF4-FFF2-40B4-BE49-F238E27FC236}">
                <a16:creationId xmlns:a16="http://schemas.microsoft.com/office/drawing/2014/main" id="{B0A5E162-48C7-34FA-E05F-8E75DC33C658}"/>
              </a:ext>
            </a:extLst>
          </p:cNvPr>
          <p:cNvSpPr>
            <a:spLocks noGrp="1"/>
          </p:cNvSpPr>
          <p:nvPr>
            <p:ph idx="1"/>
          </p:nvPr>
        </p:nvSpPr>
        <p:spPr>
          <a:xfrm>
            <a:off x="255396" y="1183673"/>
            <a:ext cx="11702142" cy="4614226"/>
          </a:xfrm>
        </p:spPr>
        <p:txBody>
          <a:bodyPr>
            <a:normAutofit/>
          </a:bodyPr>
          <a:lstStyle/>
          <a:p>
            <a:pPr marL="231775" lvl="1" indent="-120650">
              <a:lnSpc>
                <a:spcPct val="115000"/>
              </a:lnSpc>
              <a:spcBef>
                <a:spcPts val="0"/>
              </a:spcBef>
            </a:pPr>
            <a:r>
              <a:rPr lang="en-US" sz="1400">
                <a:effectLst/>
                <a:latin typeface="Calibri" panose="020F0502020204030204" pitchFamily="34" charset="0"/>
                <a:ea typeface="Calibri" panose="020F0502020204030204" pitchFamily="34" charset="0"/>
                <a:cs typeface="Times New Roman" panose="02020603050405020304" pitchFamily="18" charset="0"/>
              </a:rPr>
              <a:t>What is included in your current vaccine/immunization training?</a:t>
            </a:r>
          </a:p>
          <a:p>
            <a:pPr marL="231775" lvl="1" indent="-120650">
              <a:lnSpc>
                <a:spcPct val="115000"/>
              </a:lnSpc>
              <a:spcBef>
                <a:spcPts val="0"/>
              </a:spcBef>
            </a:pPr>
            <a:r>
              <a:rPr lang="en-US" sz="1400">
                <a:effectLst/>
                <a:latin typeface="Calibri" panose="020F0502020204030204" pitchFamily="34" charset="0"/>
                <a:ea typeface="Calibri" panose="020F0502020204030204" pitchFamily="34" charset="0"/>
                <a:cs typeface="Times New Roman" panose="02020603050405020304" pitchFamily="18" charset="0"/>
              </a:rPr>
              <a:t>Are you happy with your current vaccine/immunization training?</a:t>
            </a:r>
          </a:p>
          <a:p>
            <a:pPr marL="231775" lvl="1" indent="-120650">
              <a:lnSpc>
                <a:spcPct val="115000"/>
              </a:lnSpc>
              <a:spcBef>
                <a:spcPts val="0"/>
              </a:spcBef>
            </a:pPr>
            <a:r>
              <a:rPr lang="en-US" sz="1400">
                <a:effectLst/>
                <a:latin typeface="Calibri" panose="020F0502020204030204" pitchFamily="34" charset="0"/>
                <a:ea typeface="Calibri" panose="020F0502020204030204" pitchFamily="34" charset="0"/>
                <a:cs typeface="Times New Roman" panose="02020603050405020304" pitchFamily="18" charset="0"/>
              </a:rPr>
              <a:t>Do you have a booklet or checklist to ensure all new employees complete each step of the training?</a:t>
            </a:r>
          </a:p>
          <a:p>
            <a:pPr marL="688975" lvl="3" indent="-120650">
              <a:lnSpc>
                <a:spcPct val="115000"/>
              </a:lnSpc>
              <a:spcBef>
                <a:spcPts val="0"/>
              </a:spcBef>
            </a:pPr>
            <a:r>
              <a:rPr lang="en-US" sz="1400">
                <a:effectLst/>
                <a:latin typeface="Calibri" panose="020F0502020204030204" pitchFamily="34" charset="0"/>
                <a:ea typeface="Calibri" panose="020F0502020204030204" pitchFamily="34" charset="0"/>
                <a:cs typeface="Times New Roman" panose="02020603050405020304" pitchFamily="18" charset="0"/>
              </a:rPr>
              <a:t>If not, would a booklet or checklist be useful for new employees?  Is this something you would be interested in implementing?</a:t>
            </a:r>
          </a:p>
          <a:p>
            <a:pPr marL="688975" lvl="3" indent="-120650">
              <a:lnSpc>
                <a:spcPct val="115000"/>
              </a:lnSpc>
              <a:spcBef>
                <a:spcPts val="0"/>
              </a:spcBef>
            </a:pPr>
            <a:r>
              <a:rPr lang="en-US" sz="1400">
                <a:effectLst/>
                <a:latin typeface="Calibri" panose="020F0502020204030204" pitchFamily="34" charset="0"/>
                <a:ea typeface="Calibri" panose="020F0502020204030204" pitchFamily="34" charset="0"/>
                <a:cs typeface="Times New Roman" panose="02020603050405020304" pitchFamily="18" charset="0"/>
              </a:rPr>
              <a:t>If yes, what is included in the booklet or checklist?  Have you seen positive results and feedback about the booklet or checklist?</a:t>
            </a:r>
          </a:p>
          <a:p>
            <a:pPr marL="231775" lvl="1" indent="-120650">
              <a:lnSpc>
                <a:spcPct val="115000"/>
              </a:lnSpc>
              <a:spcBef>
                <a:spcPts val="0"/>
              </a:spcBef>
            </a:pPr>
            <a:r>
              <a:rPr lang="en-US" sz="1400">
                <a:effectLst/>
                <a:latin typeface="Calibri" panose="020F0502020204030204" pitchFamily="34" charset="0"/>
                <a:ea typeface="Calibri" panose="020F0502020204030204" pitchFamily="34" charset="0"/>
                <a:cs typeface="Times New Roman" panose="02020603050405020304" pitchFamily="18" charset="0"/>
              </a:rPr>
              <a:t>Have you or can you identify one area in your training that would benefit from improvements?  What area? What would a “perfect” training look like? How can AUCH help provide resources and/or training to your staff to help you reach that goal? </a:t>
            </a:r>
          </a:p>
          <a:p>
            <a:pPr marL="231775" lvl="1" indent="-120650">
              <a:lnSpc>
                <a:spcPct val="115000"/>
              </a:lnSpc>
              <a:spcBef>
                <a:spcPts val="0"/>
              </a:spcBef>
            </a:pPr>
            <a:r>
              <a:rPr lang="en-US" sz="1400">
                <a:effectLst/>
                <a:latin typeface="Calibri" panose="020F0502020204030204" pitchFamily="34" charset="0"/>
                <a:ea typeface="Calibri" panose="020F0502020204030204" pitchFamily="34" charset="0"/>
                <a:cs typeface="Times New Roman" panose="02020603050405020304" pitchFamily="18" charset="0"/>
              </a:rPr>
              <a:t>Do your new employees report high satisfaction with the current training?</a:t>
            </a:r>
          </a:p>
          <a:p>
            <a:pPr marL="231775" lvl="1" indent="-120650">
              <a:lnSpc>
                <a:spcPct val="115000"/>
              </a:lnSpc>
              <a:spcBef>
                <a:spcPts val="0"/>
              </a:spcBef>
            </a:pPr>
            <a:r>
              <a:rPr lang="en-US" sz="1400">
                <a:effectLst/>
                <a:latin typeface="Calibri" panose="020F0502020204030204" pitchFamily="34" charset="0"/>
                <a:ea typeface="Calibri" panose="020F0502020204030204" pitchFamily="34" charset="0"/>
                <a:cs typeface="Times New Roman" panose="02020603050405020304" pitchFamily="18" charset="0"/>
              </a:rPr>
              <a:t>Does your clinic currently recommend patients start getting their HPV vaccine starting at age 9?</a:t>
            </a:r>
          </a:p>
          <a:p>
            <a:pPr marL="688975" lvl="3" indent="-120650">
              <a:lnSpc>
                <a:spcPct val="115000"/>
              </a:lnSpc>
              <a:spcBef>
                <a:spcPts val="0"/>
              </a:spcBef>
            </a:pPr>
            <a:r>
              <a:rPr lang="en-US" sz="1400">
                <a:effectLst/>
                <a:latin typeface="Calibri" panose="020F0502020204030204" pitchFamily="34" charset="0"/>
                <a:ea typeface="Calibri" panose="020F0502020204030204" pitchFamily="34" charset="0"/>
                <a:cs typeface="Times New Roman" panose="02020603050405020304" pitchFamily="18" charset="0"/>
              </a:rPr>
              <a:t>Do you see alerts when patients turn 9 in USIIS and/or Azara?</a:t>
            </a:r>
          </a:p>
          <a:p>
            <a:pPr marL="231775" lvl="1" indent="-120650">
              <a:lnSpc>
                <a:spcPct val="115000"/>
              </a:lnSpc>
              <a:spcBef>
                <a:spcPts val="0"/>
              </a:spcBef>
            </a:pPr>
            <a:r>
              <a:rPr lang="en-US" sz="1400">
                <a:effectLst/>
                <a:latin typeface="Calibri" panose="020F0502020204030204" pitchFamily="34" charset="0"/>
                <a:ea typeface="Calibri" panose="020F0502020204030204" pitchFamily="34" charset="0"/>
                <a:cs typeface="Times New Roman" panose="02020603050405020304" pitchFamily="18" charset="0"/>
              </a:rPr>
              <a:t>How do you handle questions about starting the vaccine at an earlier age than the CDC VIS recommends? </a:t>
            </a:r>
          </a:p>
          <a:p>
            <a:pPr marL="231775" lvl="1" indent="-120650">
              <a:lnSpc>
                <a:spcPct val="115000"/>
              </a:lnSpc>
              <a:spcBef>
                <a:spcPts val="0"/>
              </a:spcBef>
            </a:pPr>
            <a:r>
              <a:rPr lang="en-US" sz="1400">
                <a:effectLst/>
                <a:latin typeface="Calibri" panose="020F0502020204030204" pitchFamily="34" charset="0"/>
                <a:ea typeface="Calibri" panose="020F0502020204030204" pitchFamily="34" charset="0"/>
                <a:cs typeface="Times New Roman" panose="02020603050405020304" pitchFamily="18" charset="0"/>
              </a:rPr>
              <a:t>If applicable, do your medical providers work with your dental providers to educate patients about the benefits of the HPV vaccine in both physical and oral health?</a:t>
            </a:r>
          </a:p>
          <a:p>
            <a:pPr marL="688975" lvl="3" indent="-120650">
              <a:lnSpc>
                <a:spcPct val="115000"/>
              </a:lnSpc>
              <a:spcBef>
                <a:spcPts val="0"/>
              </a:spcBef>
            </a:pPr>
            <a:r>
              <a:rPr lang="en-US" sz="1400">
                <a:effectLst/>
                <a:latin typeface="Calibri" panose="020F0502020204030204" pitchFamily="34" charset="0"/>
                <a:ea typeface="Calibri" panose="020F0502020204030204" pitchFamily="34" charset="0"/>
                <a:cs typeface="Times New Roman" panose="02020603050405020304" pitchFamily="18" charset="0"/>
              </a:rPr>
              <a:t>If not, is this a system or partnership your clinic would like to develop?</a:t>
            </a:r>
          </a:p>
          <a:p>
            <a:pPr marL="688975" lvl="3" indent="-120650">
              <a:lnSpc>
                <a:spcPct val="115000"/>
              </a:lnSpc>
              <a:spcBef>
                <a:spcPts val="0"/>
              </a:spcBef>
            </a:pPr>
            <a:r>
              <a:rPr lang="en-US" sz="1400">
                <a:effectLst/>
                <a:latin typeface="Calibri" panose="020F0502020204030204" pitchFamily="34" charset="0"/>
                <a:ea typeface="Calibri" panose="020F0502020204030204" pitchFamily="34" charset="0"/>
                <a:cs typeface="Times New Roman" panose="02020603050405020304" pitchFamily="18" charset="0"/>
              </a:rPr>
              <a:t>If yes, do you believe this interdisciplinary education is encouraging patients to get the HPV vaccine and start at an earlier age? </a:t>
            </a:r>
            <a:endParaRPr lang="en-US" sz="1400"/>
          </a:p>
        </p:txBody>
      </p:sp>
    </p:spTree>
    <p:extLst>
      <p:ext uri="{BB962C8B-B14F-4D97-AF65-F5344CB8AC3E}">
        <p14:creationId xmlns:p14="http://schemas.microsoft.com/office/powerpoint/2010/main" val="1464413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014F9-7452-4952-1DC6-9FD28FE030EB}"/>
              </a:ext>
            </a:extLst>
          </p:cNvPr>
          <p:cNvSpPr>
            <a:spLocks noGrp="1"/>
          </p:cNvSpPr>
          <p:nvPr>
            <p:ph type="title"/>
          </p:nvPr>
        </p:nvSpPr>
        <p:spPr>
          <a:xfrm>
            <a:off x="0" y="276844"/>
            <a:ext cx="3758084" cy="687799"/>
          </a:xfrm>
        </p:spPr>
        <p:txBody>
          <a:bodyPr/>
          <a:lstStyle/>
          <a:p>
            <a:r>
              <a:rPr lang="en-US"/>
              <a:t>CHC, Inc.</a:t>
            </a:r>
          </a:p>
        </p:txBody>
      </p:sp>
      <p:sp>
        <p:nvSpPr>
          <p:cNvPr id="3" name="Content Placeholder 2">
            <a:extLst>
              <a:ext uri="{FF2B5EF4-FFF2-40B4-BE49-F238E27FC236}">
                <a16:creationId xmlns:a16="http://schemas.microsoft.com/office/drawing/2014/main" id="{B0A5E162-48C7-34FA-E05F-8E75DC33C658}"/>
              </a:ext>
            </a:extLst>
          </p:cNvPr>
          <p:cNvSpPr>
            <a:spLocks noGrp="1"/>
          </p:cNvSpPr>
          <p:nvPr>
            <p:ph idx="1"/>
          </p:nvPr>
        </p:nvSpPr>
        <p:spPr>
          <a:xfrm>
            <a:off x="255396" y="1183673"/>
            <a:ext cx="11702142" cy="4614226"/>
          </a:xfrm>
        </p:spPr>
        <p:txBody>
          <a:bodyPr/>
          <a:lstStyle/>
          <a:p>
            <a:pPr marL="342900" marR="0" lvl="0" indent="-342900">
              <a:lnSpc>
                <a:spcPct val="115000"/>
              </a:lnSpc>
              <a:spcBef>
                <a:spcPts val="0"/>
              </a:spcBef>
              <a:spcAft>
                <a:spcPts val="0"/>
              </a:spcAft>
              <a:buFont typeface="Symbol" panose="05050102010706020507" pitchFamily="18" charset="2"/>
              <a:buChar char=""/>
            </a:pPr>
            <a:r>
              <a:rPr lang="en-US" sz="1200">
                <a:solidFill>
                  <a:srgbClr val="C55A11"/>
                </a:solidFill>
                <a:effectLst/>
                <a:latin typeface="Calibri" panose="020F0502020204030204" pitchFamily="34" charset="0"/>
                <a:ea typeface="Times New Roman" panose="02020603050405020304" pitchFamily="18" charset="0"/>
              </a:rPr>
              <a:t>What is included in your current vaccine/immunization training?</a:t>
            </a:r>
            <a:r>
              <a:rPr lang="en-US" sz="1200">
                <a:solidFill>
                  <a:srgbClr val="1F497D"/>
                </a:solidFill>
                <a:effectLst/>
                <a:latin typeface="Calibri" panose="020F0502020204030204" pitchFamily="34" charset="0"/>
                <a:ea typeface="Times New Roman" panose="02020603050405020304" pitchFamily="18" charset="0"/>
              </a:rPr>
              <a:t> We use the EZIZ training from California for all new staff and hands-on </a:t>
            </a:r>
            <a:endParaRPr lang="en-US" sz="1200">
              <a:solidFill>
                <a:srgbClr val="C55A11"/>
              </a:solidFill>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200">
                <a:solidFill>
                  <a:srgbClr val="C55A11"/>
                </a:solidFill>
                <a:effectLst/>
                <a:latin typeface="Calibri" panose="020F0502020204030204" pitchFamily="34" charset="0"/>
                <a:ea typeface="Times New Roman" panose="02020603050405020304" pitchFamily="18" charset="0"/>
              </a:rPr>
              <a:t>Are you happy with your current vaccine/immunization training?</a:t>
            </a:r>
            <a:r>
              <a:rPr lang="en-US" sz="1200">
                <a:solidFill>
                  <a:srgbClr val="1F497D"/>
                </a:solidFill>
                <a:effectLst/>
                <a:latin typeface="Calibri" panose="020F0502020204030204" pitchFamily="34" charset="0"/>
                <a:ea typeface="Times New Roman" panose="02020603050405020304" pitchFamily="18" charset="0"/>
              </a:rPr>
              <a:t> Yes</a:t>
            </a:r>
            <a:endParaRPr lang="en-US" sz="1200">
              <a:solidFill>
                <a:srgbClr val="C55A11"/>
              </a:solidFill>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200">
                <a:solidFill>
                  <a:srgbClr val="C55A11"/>
                </a:solidFill>
                <a:effectLst/>
                <a:latin typeface="Calibri" panose="020F0502020204030204" pitchFamily="34" charset="0"/>
                <a:ea typeface="Times New Roman" panose="02020603050405020304" pitchFamily="18" charset="0"/>
              </a:rPr>
              <a:t>Do you have a booklet or checklist to ensure all new employees complete each step of the training?</a:t>
            </a:r>
            <a:r>
              <a:rPr lang="en-US" sz="1200">
                <a:solidFill>
                  <a:srgbClr val="1F497D"/>
                </a:solidFill>
                <a:effectLst/>
                <a:latin typeface="Calibri" panose="020F0502020204030204" pitchFamily="34" charset="0"/>
                <a:ea typeface="Times New Roman" panose="02020603050405020304" pitchFamily="18" charset="0"/>
              </a:rPr>
              <a:t> We have a check off list</a:t>
            </a:r>
            <a:endParaRPr lang="en-US" sz="1200">
              <a:solidFill>
                <a:srgbClr val="C55A11"/>
              </a:solidFill>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200">
                <a:solidFill>
                  <a:srgbClr val="C55A11"/>
                </a:solidFill>
                <a:effectLst/>
                <a:latin typeface="Calibri" panose="020F0502020204030204" pitchFamily="34" charset="0"/>
                <a:ea typeface="Times New Roman" panose="02020603050405020304" pitchFamily="18" charset="0"/>
              </a:rPr>
              <a:t>If not, would a booklet or checklist be useful for new employees?  Is this something you would be interested in implementing?</a:t>
            </a:r>
            <a:endParaRPr lang="en-US" sz="1200">
              <a:solidFill>
                <a:srgbClr val="C55A11"/>
              </a:solidFill>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200">
                <a:solidFill>
                  <a:srgbClr val="C55A11"/>
                </a:solidFill>
                <a:effectLst/>
                <a:latin typeface="Calibri" panose="020F0502020204030204" pitchFamily="34" charset="0"/>
                <a:ea typeface="Times New Roman" panose="02020603050405020304" pitchFamily="18" charset="0"/>
              </a:rPr>
              <a:t>If yes, what is included in the booklet or checklist?  Have you seen positive results and feedback about the booklet or checklist?</a:t>
            </a:r>
            <a:r>
              <a:rPr lang="en-US" sz="1200">
                <a:solidFill>
                  <a:srgbClr val="1F497D"/>
                </a:solidFill>
                <a:effectLst/>
                <a:latin typeface="Calibri" panose="020F0502020204030204" pitchFamily="34" charset="0"/>
                <a:ea typeface="Times New Roman" panose="02020603050405020304" pitchFamily="18" charset="0"/>
              </a:rPr>
              <a:t> Certificates of all the EZIZ trainings</a:t>
            </a:r>
            <a:endParaRPr lang="en-US" sz="1200">
              <a:solidFill>
                <a:srgbClr val="C55A11"/>
              </a:solidFill>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200">
                <a:solidFill>
                  <a:srgbClr val="C55A11"/>
                </a:solidFill>
                <a:effectLst/>
                <a:latin typeface="Calibri" panose="020F0502020204030204" pitchFamily="34" charset="0"/>
                <a:ea typeface="Times New Roman" panose="02020603050405020304" pitchFamily="18" charset="0"/>
              </a:rPr>
              <a:t>Have you or can you identify one area in your training that would benefit from improvements?  What area? What would a “perfect” training look like? How can AUCH help provide resources and/or training to your staff to help you reach that goal? </a:t>
            </a:r>
            <a:r>
              <a:rPr lang="en-US" sz="1200">
                <a:solidFill>
                  <a:srgbClr val="1F497D"/>
                </a:solidFill>
                <a:effectLst/>
                <a:latin typeface="Calibri" panose="020F0502020204030204" pitchFamily="34" charset="0"/>
                <a:ea typeface="Times New Roman" panose="02020603050405020304" pitchFamily="18" charset="0"/>
              </a:rPr>
              <a:t>– Errors on wrong vaccine. For example, </a:t>
            </a:r>
            <a:r>
              <a:rPr lang="en-US" sz="1200" err="1">
                <a:solidFill>
                  <a:srgbClr val="1F497D"/>
                </a:solidFill>
                <a:effectLst/>
                <a:latin typeface="Calibri" panose="020F0502020204030204" pitchFamily="34" charset="0"/>
                <a:ea typeface="Times New Roman" panose="02020603050405020304" pitchFamily="18" charset="0"/>
              </a:rPr>
              <a:t>tdap</a:t>
            </a:r>
            <a:r>
              <a:rPr lang="en-US" sz="1200">
                <a:solidFill>
                  <a:srgbClr val="1F497D"/>
                </a:solidFill>
                <a:effectLst/>
                <a:latin typeface="Calibri" panose="020F0502020204030204" pitchFamily="34" charset="0"/>
                <a:ea typeface="Times New Roman" panose="02020603050405020304" pitchFamily="18" charset="0"/>
              </a:rPr>
              <a:t> instead of </a:t>
            </a:r>
            <a:r>
              <a:rPr lang="en-US" sz="1200" err="1">
                <a:solidFill>
                  <a:srgbClr val="1F497D"/>
                </a:solidFill>
                <a:effectLst/>
                <a:latin typeface="Calibri" panose="020F0502020204030204" pitchFamily="34" charset="0"/>
                <a:ea typeface="Times New Roman" panose="02020603050405020304" pitchFamily="18" charset="0"/>
              </a:rPr>
              <a:t>DTAp</a:t>
            </a:r>
            <a:endParaRPr lang="en-US" sz="1200">
              <a:solidFill>
                <a:srgbClr val="C55A11"/>
              </a:solidFill>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200">
                <a:solidFill>
                  <a:srgbClr val="C55A11"/>
                </a:solidFill>
                <a:effectLst/>
                <a:latin typeface="Calibri" panose="020F0502020204030204" pitchFamily="34" charset="0"/>
                <a:ea typeface="Times New Roman" panose="02020603050405020304" pitchFamily="18" charset="0"/>
              </a:rPr>
              <a:t>Do your new employees report high satisfaction with the current training?</a:t>
            </a:r>
            <a:r>
              <a:rPr lang="en-US" sz="1200">
                <a:solidFill>
                  <a:srgbClr val="1F497D"/>
                </a:solidFill>
                <a:effectLst/>
                <a:latin typeface="Calibri" panose="020F0502020204030204" pitchFamily="34" charset="0"/>
                <a:ea typeface="Times New Roman" panose="02020603050405020304" pitchFamily="18" charset="0"/>
              </a:rPr>
              <a:t> Unknown </a:t>
            </a:r>
            <a:endParaRPr lang="en-US" sz="1200">
              <a:solidFill>
                <a:srgbClr val="C55A11"/>
              </a:solidFill>
              <a:latin typeface="Calibri" panose="020F0502020204030204" pitchFamily="34"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a:solidFill>
                  <a:srgbClr val="C55A11"/>
                </a:solidFill>
                <a:effectLst/>
                <a:latin typeface="Calibri" panose="020F0502020204030204" pitchFamily="34" charset="0"/>
                <a:ea typeface="Times New Roman" panose="02020603050405020304" pitchFamily="18" charset="0"/>
              </a:rPr>
              <a:t>Does your clinic currently recommend patients start getting their HPV vaccine starting at age 9?</a:t>
            </a:r>
            <a:r>
              <a:rPr lang="en-US" sz="1200">
                <a:solidFill>
                  <a:srgbClr val="1F497D"/>
                </a:solidFill>
                <a:effectLst/>
                <a:latin typeface="Calibri" panose="020F0502020204030204" pitchFamily="34" charset="0"/>
                <a:ea typeface="Times New Roman" panose="02020603050405020304" pitchFamily="18" charset="0"/>
              </a:rPr>
              <a:t> Yes</a:t>
            </a:r>
            <a:endParaRPr lang="en-US" sz="1200">
              <a:solidFill>
                <a:srgbClr val="C55A11"/>
              </a:solidFill>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200">
                <a:solidFill>
                  <a:srgbClr val="C55A11"/>
                </a:solidFill>
                <a:effectLst/>
                <a:latin typeface="Calibri" panose="020F0502020204030204" pitchFamily="34" charset="0"/>
                <a:ea typeface="Times New Roman" panose="02020603050405020304" pitchFamily="18" charset="0"/>
              </a:rPr>
              <a:t>Do you see alerts when patients turn 9 in USIIS and/or Azara?</a:t>
            </a:r>
            <a:r>
              <a:rPr lang="en-US" sz="1200">
                <a:solidFill>
                  <a:srgbClr val="1F497D"/>
                </a:solidFill>
                <a:effectLst/>
                <a:latin typeface="Calibri" panose="020F0502020204030204" pitchFamily="34" charset="0"/>
                <a:ea typeface="Times New Roman" panose="02020603050405020304" pitchFamily="18" charset="0"/>
              </a:rPr>
              <a:t> No</a:t>
            </a:r>
            <a:endParaRPr lang="en-US" sz="1200">
              <a:solidFill>
                <a:srgbClr val="C55A11"/>
              </a:solidFill>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200">
                <a:solidFill>
                  <a:srgbClr val="C55A11"/>
                </a:solidFill>
                <a:effectLst/>
                <a:latin typeface="Calibri" panose="020F0502020204030204" pitchFamily="34" charset="0"/>
                <a:ea typeface="Times New Roman" panose="02020603050405020304" pitchFamily="18" charset="0"/>
              </a:rPr>
              <a:t>How do you handle questions about starting the vaccine at an earlier age than the CDC VIS recommends? </a:t>
            </a:r>
            <a:r>
              <a:rPr lang="en-US" sz="1200">
                <a:solidFill>
                  <a:srgbClr val="1F497D"/>
                </a:solidFill>
                <a:effectLst/>
                <a:latin typeface="Calibri" panose="020F0502020204030204" pitchFamily="34" charset="0"/>
                <a:ea typeface="Times New Roman" panose="02020603050405020304" pitchFamily="18" charset="0"/>
              </a:rPr>
              <a:t>We don’t usually have questions. </a:t>
            </a:r>
            <a:endParaRPr lang="en-US" sz="1200">
              <a:solidFill>
                <a:srgbClr val="C55A11"/>
              </a:solidFill>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200">
                <a:solidFill>
                  <a:srgbClr val="C55A11"/>
                </a:solidFill>
                <a:effectLst/>
                <a:latin typeface="Calibri" panose="020F0502020204030204" pitchFamily="34" charset="0"/>
                <a:ea typeface="Times New Roman" panose="02020603050405020304" pitchFamily="18" charset="0"/>
              </a:rPr>
              <a:t>If applicable, do your medical providers work with your dental providers to educate patients about the benefits of the HPV vaccine in physical and oral health?</a:t>
            </a:r>
            <a:r>
              <a:rPr lang="en-US" sz="1200">
                <a:solidFill>
                  <a:srgbClr val="1F497D"/>
                </a:solidFill>
                <a:effectLst/>
                <a:latin typeface="Calibri" panose="020F0502020204030204" pitchFamily="34" charset="0"/>
                <a:ea typeface="Times New Roman" panose="02020603050405020304" pitchFamily="18" charset="0"/>
              </a:rPr>
              <a:t> Not that I’m aware of</a:t>
            </a:r>
            <a:endParaRPr lang="en-US" sz="1200">
              <a:solidFill>
                <a:srgbClr val="C55A11"/>
              </a:solidFill>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200">
                <a:solidFill>
                  <a:srgbClr val="C55A11"/>
                </a:solidFill>
                <a:effectLst/>
                <a:latin typeface="Calibri" panose="020F0502020204030204" pitchFamily="34" charset="0"/>
                <a:ea typeface="Times New Roman" panose="02020603050405020304" pitchFamily="18" charset="0"/>
              </a:rPr>
              <a:t>If not, is this a system or partnership your clinic would like to develop?</a:t>
            </a:r>
            <a:r>
              <a:rPr lang="en-US" sz="1200">
                <a:solidFill>
                  <a:srgbClr val="1F497D"/>
                </a:solidFill>
                <a:effectLst/>
                <a:latin typeface="Calibri" panose="020F0502020204030204" pitchFamily="34" charset="0"/>
                <a:ea typeface="Times New Roman" panose="02020603050405020304" pitchFamily="18" charset="0"/>
              </a:rPr>
              <a:t> Yes</a:t>
            </a:r>
            <a:endParaRPr lang="en-US" sz="1200">
              <a:solidFill>
                <a:srgbClr val="C55A11"/>
              </a:solidFill>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200">
                <a:solidFill>
                  <a:srgbClr val="C55A11"/>
                </a:solidFill>
                <a:effectLst/>
                <a:latin typeface="Calibri" panose="020F0502020204030204" pitchFamily="34" charset="0"/>
                <a:ea typeface="Times New Roman" panose="02020603050405020304" pitchFamily="18" charset="0"/>
              </a:rPr>
              <a:t>If yes, do you believe this interdisciplinary education is encouraging patients to get the HPV vaccine and start at an earlier age? </a:t>
            </a:r>
            <a:r>
              <a:rPr lang="en-US" sz="1200">
                <a:solidFill>
                  <a:srgbClr val="1F497D"/>
                </a:solidFill>
                <a:effectLst/>
                <a:latin typeface="Calibri" panose="020F0502020204030204" pitchFamily="34" charset="0"/>
                <a:ea typeface="Times New Roman" panose="02020603050405020304" pitchFamily="18" charset="0"/>
              </a:rPr>
              <a:t>9 years</a:t>
            </a:r>
            <a:endParaRPr lang="en-US" sz="1200">
              <a:solidFill>
                <a:srgbClr val="C55A11"/>
              </a:solidFill>
              <a:effectLst/>
              <a:latin typeface="Calibri" panose="020F0502020204030204" pitchFamily="34" charset="0"/>
              <a:ea typeface="Calibri" panose="020F0502020204030204" pitchFamily="34" charset="0"/>
            </a:endParaRPr>
          </a:p>
          <a:p>
            <a:pPr marL="457200" indent="-457200">
              <a:buFont typeface="Arial" panose="020B0604020202020204" pitchFamily="34" charset="0"/>
              <a:buChar char="•"/>
            </a:pPr>
            <a:endParaRPr lang="en-US"/>
          </a:p>
        </p:txBody>
      </p:sp>
    </p:spTree>
    <p:extLst>
      <p:ext uri="{BB962C8B-B14F-4D97-AF65-F5344CB8AC3E}">
        <p14:creationId xmlns:p14="http://schemas.microsoft.com/office/powerpoint/2010/main" val="908410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014F9-7452-4952-1DC6-9FD28FE030EB}"/>
              </a:ext>
            </a:extLst>
          </p:cNvPr>
          <p:cNvSpPr>
            <a:spLocks noGrp="1"/>
          </p:cNvSpPr>
          <p:nvPr>
            <p:ph type="title"/>
          </p:nvPr>
        </p:nvSpPr>
        <p:spPr>
          <a:xfrm>
            <a:off x="0" y="276844"/>
            <a:ext cx="3758084" cy="687799"/>
          </a:xfrm>
        </p:spPr>
        <p:txBody>
          <a:bodyPr/>
          <a:lstStyle/>
          <a:p>
            <a:r>
              <a:rPr lang="en-US"/>
              <a:t>Enterprise</a:t>
            </a:r>
          </a:p>
        </p:txBody>
      </p:sp>
      <p:sp>
        <p:nvSpPr>
          <p:cNvPr id="3" name="Content Placeholder 2">
            <a:extLst>
              <a:ext uri="{FF2B5EF4-FFF2-40B4-BE49-F238E27FC236}">
                <a16:creationId xmlns:a16="http://schemas.microsoft.com/office/drawing/2014/main" id="{B0A5E162-48C7-34FA-E05F-8E75DC33C658}"/>
              </a:ext>
            </a:extLst>
          </p:cNvPr>
          <p:cNvSpPr>
            <a:spLocks noGrp="1"/>
          </p:cNvSpPr>
          <p:nvPr>
            <p:ph idx="1"/>
          </p:nvPr>
        </p:nvSpPr>
        <p:spPr>
          <a:xfrm>
            <a:off x="255396" y="1183673"/>
            <a:ext cx="11702142" cy="4614226"/>
          </a:xfrm>
        </p:spPr>
        <p:txBody>
          <a:bodyPr>
            <a:normAutofit/>
          </a:bodyPr>
          <a:lstStyle/>
          <a:p>
            <a:pPr marL="231775" lvl="1" indent="-120650">
              <a:lnSpc>
                <a:spcPct val="115000"/>
              </a:lnSpc>
              <a:spcBef>
                <a:spcPts val="0"/>
              </a:spcBef>
            </a:pPr>
            <a:r>
              <a:rPr lang="en-US" sz="14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What is included in your current vaccine/immunization training? </a:t>
            </a:r>
            <a:r>
              <a:rPr lang="en-US" sz="1400">
                <a:effectLst/>
                <a:latin typeface="Calibri" panose="020F0502020204030204" pitchFamily="34" charset="0"/>
                <a:ea typeface="Calibri" panose="020F0502020204030204" pitchFamily="34" charset="0"/>
                <a:cs typeface="Times New Roman" panose="02020603050405020304" pitchFamily="18" charset="0"/>
              </a:rPr>
              <a:t>VFC Education materials, shadowing an MA and verbal training</a:t>
            </a:r>
            <a:endParaRPr lang="en-US" sz="14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231775" lvl="1" indent="-120650">
              <a:lnSpc>
                <a:spcPct val="115000"/>
              </a:lnSpc>
              <a:spcBef>
                <a:spcPts val="0"/>
              </a:spcBef>
            </a:pPr>
            <a:r>
              <a:rPr lang="en-US" sz="14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Are you happy with your current vaccine/immunization training? </a:t>
            </a:r>
            <a:r>
              <a:rPr lang="en-US" sz="1400">
                <a:effectLst/>
                <a:latin typeface="Calibri" panose="020F0502020204030204" pitchFamily="34" charset="0"/>
                <a:ea typeface="Calibri" panose="020F0502020204030204" pitchFamily="34" charset="0"/>
                <a:cs typeface="Times New Roman" panose="02020603050405020304" pitchFamily="18" charset="0"/>
              </a:rPr>
              <a:t>Open to improvements</a:t>
            </a:r>
          </a:p>
          <a:p>
            <a:pPr marL="231775" lvl="1" indent="-120650">
              <a:lnSpc>
                <a:spcPct val="115000"/>
              </a:lnSpc>
              <a:spcBef>
                <a:spcPts val="0"/>
              </a:spcBef>
            </a:pPr>
            <a:r>
              <a:rPr lang="en-US" sz="14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Do you have a booklet or checklist to ensure all new employees complete each step of the training? </a:t>
            </a:r>
            <a:r>
              <a:rPr lang="en-US" sz="1400">
                <a:effectLst/>
                <a:latin typeface="Calibri" panose="020F0502020204030204" pitchFamily="34" charset="0"/>
                <a:ea typeface="Calibri" panose="020F0502020204030204" pitchFamily="34" charset="0"/>
                <a:cs typeface="Times New Roman" panose="02020603050405020304" pitchFamily="18" charset="0"/>
              </a:rPr>
              <a:t>Have a binder with information in it, a booklet and a checklist for new employees</a:t>
            </a:r>
          </a:p>
          <a:p>
            <a:pPr marL="688975" lvl="3" indent="-120650">
              <a:lnSpc>
                <a:spcPct val="115000"/>
              </a:lnSpc>
              <a:spcBef>
                <a:spcPts val="0"/>
              </a:spcBef>
            </a:pPr>
            <a:r>
              <a:rPr lang="en-US" sz="14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If not, would a booklet or checklist be useful for new employees?  Is this something you would be interested in implementing? </a:t>
            </a:r>
            <a:r>
              <a:rPr lang="en-US" sz="1400">
                <a:effectLst/>
                <a:latin typeface="Calibri" panose="020F0502020204030204" pitchFamily="34" charset="0"/>
                <a:ea typeface="Calibri" panose="020F0502020204030204" pitchFamily="34" charset="0"/>
                <a:cs typeface="Times New Roman" panose="02020603050405020304" pitchFamily="18" charset="0"/>
              </a:rPr>
              <a:t>Yes</a:t>
            </a:r>
          </a:p>
          <a:p>
            <a:pPr marL="688975" lvl="3" indent="-120650">
              <a:lnSpc>
                <a:spcPct val="115000"/>
              </a:lnSpc>
              <a:spcBef>
                <a:spcPts val="0"/>
              </a:spcBef>
            </a:pPr>
            <a:r>
              <a:rPr lang="en-US" sz="14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If yes, what is included in the booklet or checklist?  Have you seen positive results and feedback about the booklet or checklist?</a:t>
            </a:r>
          </a:p>
          <a:p>
            <a:pPr marL="231775" lvl="1" indent="-120650">
              <a:lnSpc>
                <a:spcPct val="115000"/>
              </a:lnSpc>
              <a:spcBef>
                <a:spcPts val="0"/>
              </a:spcBef>
            </a:pPr>
            <a:r>
              <a:rPr lang="en-US" sz="14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Have you or can you identify one area in your training that would benefit from improvements?  What area? What would a “perfect” training look like? How can AUCH help provide resources and/or training to your staff to help you reach that goal? </a:t>
            </a:r>
          </a:p>
          <a:p>
            <a:pPr marL="231775" lvl="1" indent="-120650">
              <a:lnSpc>
                <a:spcPct val="115000"/>
              </a:lnSpc>
              <a:spcBef>
                <a:spcPts val="0"/>
              </a:spcBef>
            </a:pPr>
            <a:r>
              <a:rPr lang="en-US" sz="14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Do your new employees report high satisfaction with the current training?</a:t>
            </a:r>
          </a:p>
          <a:p>
            <a:pPr marL="231775" lvl="1" indent="-120650">
              <a:lnSpc>
                <a:spcPct val="115000"/>
              </a:lnSpc>
              <a:spcBef>
                <a:spcPts val="0"/>
              </a:spcBef>
            </a:pPr>
            <a:r>
              <a:rPr lang="en-US" sz="14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Does your clinic currently recommend patients start getting their HPV vaccine starting at age 9? </a:t>
            </a:r>
            <a:r>
              <a:rPr lang="en-US" sz="1400">
                <a:effectLst/>
                <a:latin typeface="Calibri" panose="020F0502020204030204" pitchFamily="34" charset="0"/>
                <a:ea typeface="Calibri" panose="020F0502020204030204" pitchFamily="34" charset="0"/>
                <a:cs typeface="Times New Roman" panose="02020603050405020304" pitchFamily="18" charset="0"/>
              </a:rPr>
              <a:t>Will give at age 9 but really push at 7</a:t>
            </a:r>
            <a:r>
              <a:rPr lang="en-US" sz="1400" baseline="30000">
                <a:effectLst/>
                <a:latin typeface="Calibri" panose="020F0502020204030204" pitchFamily="34" charset="0"/>
                <a:ea typeface="Calibri" panose="020F0502020204030204" pitchFamily="34" charset="0"/>
                <a:cs typeface="Times New Roman" panose="02020603050405020304" pitchFamily="18" charset="0"/>
              </a:rPr>
              <a:t>th</a:t>
            </a:r>
            <a:r>
              <a:rPr lang="en-US" sz="1400">
                <a:effectLst/>
                <a:latin typeface="Calibri" panose="020F0502020204030204" pitchFamily="34" charset="0"/>
                <a:ea typeface="Calibri" panose="020F0502020204030204" pitchFamily="34" charset="0"/>
                <a:cs typeface="Times New Roman" panose="02020603050405020304" pitchFamily="18" charset="0"/>
              </a:rPr>
              <a:t> grade </a:t>
            </a:r>
            <a:r>
              <a:rPr lang="en-US" sz="1400" err="1">
                <a:effectLst/>
                <a:latin typeface="Calibri" panose="020F0502020204030204" pitchFamily="34" charset="0"/>
                <a:ea typeface="Calibri" panose="020F0502020204030204" pitchFamily="34" charset="0"/>
                <a:cs typeface="Times New Roman" panose="02020603050405020304" pitchFamily="18" charset="0"/>
              </a:rPr>
              <a:t>imms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p>
            <a:pPr marL="688975" lvl="3" indent="-120650">
              <a:lnSpc>
                <a:spcPct val="115000"/>
              </a:lnSpc>
              <a:spcBef>
                <a:spcPts val="0"/>
              </a:spcBef>
            </a:pPr>
            <a:r>
              <a:rPr lang="en-US" sz="14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Do you see alerts when patients turn 9 in USIIS and/or Azara? </a:t>
            </a:r>
            <a:r>
              <a:rPr lang="en-US" sz="1400">
                <a:effectLst/>
                <a:latin typeface="Calibri" panose="020F0502020204030204" pitchFamily="34" charset="0"/>
                <a:ea typeface="Calibri" panose="020F0502020204030204" pitchFamily="34" charset="0"/>
                <a:cs typeface="Times New Roman" panose="02020603050405020304" pitchFamily="18" charset="0"/>
              </a:rPr>
              <a:t>Set at 11</a:t>
            </a:r>
          </a:p>
          <a:p>
            <a:pPr marL="231775" lvl="1" indent="-120650">
              <a:lnSpc>
                <a:spcPct val="115000"/>
              </a:lnSpc>
              <a:spcBef>
                <a:spcPts val="0"/>
              </a:spcBef>
            </a:pPr>
            <a:r>
              <a:rPr lang="en-US" sz="14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do you handle questions about starting the vaccine at an earlier age than the CDC VIS recommends? </a:t>
            </a:r>
          </a:p>
          <a:p>
            <a:pPr marL="231775" lvl="1" indent="-120650">
              <a:lnSpc>
                <a:spcPct val="115000"/>
              </a:lnSpc>
              <a:spcBef>
                <a:spcPts val="0"/>
              </a:spcBef>
            </a:pPr>
            <a:r>
              <a:rPr lang="en-US" sz="14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If applicable, do your medical providers work with your dental providers to educate patients about the benefits of the HPV vaccine in both physical and oral health? </a:t>
            </a:r>
            <a:r>
              <a:rPr lang="en-US" sz="1400">
                <a:effectLst/>
                <a:latin typeface="Calibri" panose="020F0502020204030204" pitchFamily="34" charset="0"/>
                <a:ea typeface="Calibri" panose="020F0502020204030204" pitchFamily="34" charset="0"/>
                <a:cs typeface="Times New Roman" panose="02020603050405020304" pitchFamily="18" charset="0"/>
              </a:rPr>
              <a:t>Our medical providers do not work with the dentist. We do not have an in-house dentist. We offer vouchers for dental care. Because of this there is not a lot of communication between the two.</a:t>
            </a:r>
          </a:p>
          <a:p>
            <a:pPr marL="688975" lvl="3" indent="-120650">
              <a:lnSpc>
                <a:spcPct val="115000"/>
              </a:lnSpc>
              <a:spcBef>
                <a:spcPts val="0"/>
              </a:spcBef>
            </a:pPr>
            <a:r>
              <a:rPr lang="en-US" sz="14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If not, is this a system or partnership your clinic would like to develop?</a:t>
            </a:r>
          </a:p>
          <a:p>
            <a:pPr marL="688975" lvl="3" indent="-120650">
              <a:lnSpc>
                <a:spcPct val="115000"/>
              </a:lnSpc>
              <a:spcBef>
                <a:spcPts val="0"/>
              </a:spcBef>
            </a:pPr>
            <a:r>
              <a:rPr lang="en-US" sz="14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If yes, do you believe this interdisciplinary education is encouraging patients to get the HPV vaccine and start at an earlier age? </a:t>
            </a:r>
            <a:endParaRPr lang="en-US" sz="1400">
              <a:solidFill>
                <a:schemeClr val="accent2">
                  <a:lumMod val="75000"/>
                </a:schemeClr>
              </a:solidFill>
            </a:endParaRPr>
          </a:p>
        </p:txBody>
      </p:sp>
    </p:spTree>
    <p:extLst>
      <p:ext uri="{BB962C8B-B14F-4D97-AF65-F5344CB8AC3E}">
        <p14:creationId xmlns:p14="http://schemas.microsoft.com/office/powerpoint/2010/main" val="2104243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014F9-7452-4952-1DC6-9FD28FE030EB}"/>
              </a:ext>
            </a:extLst>
          </p:cNvPr>
          <p:cNvSpPr>
            <a:spLocks noGrp="1"/>
          </p:cNvSpPr>
          <p:nvPr>
            <p:ph type="title"/>
          </p:nvPr>
        </p:nvSpPr>
        <p:spPr>
          <a:xfrm>
            <a:off x="0" y="276844"/>
            <a:ext cx="3758084" cy="687799"/>
          </a:xfrm>
        </p:spPr>
        <p:txBody>
          <a:bodyPr/>
          <a:lstStyle/>
          <a:p>
            <a:r>
              <a:rPr lang="en-US"/>
              <a:t>Mountainlands</a:t>
            </a:r>
          </a:p>
        </p:txBody>
      </p:sp>
      <p:sp>
        <p:nvSpPr>
          <p:cNvPr id="5" name="Content Placeholder 4">
            <a:extLst>
              <a:ext uri="{FF2B5EF4-FFF2-40B4-BE49-F238E27FC236}">
                <a16:creationId xmlns:a16="http://schemas.microsoft.com/office/drawing/2014/main" id="{3229786F-0AA4-D787-B55D-ACF7DA9AFA9B}"/>
              </a:ext>
            </a:extLst>
          </p:cNvPr>
          <p:cNvSpPr>
            <a:spLocks noGrp="1"/>
          </p:cNvSpPr>
          <p:nvPr>
            <p:ph idx="1"/>
          </p:nvPr>
        </p:nvSpPr>
        <p:spPr>
          <a:xfrm>
            <a:off x="185057" y="1113333"/>
            <a:ext cx="11621756" cy="4624275"/>
          </a:xfrm>
        </p:spPr>
        <p:txBody>
          <a:bodyPr/>
          <a:lstStyle/>
          <a:p>
            <a:pPr marL="342900" marR="0" lvl="0" indent="-342900">
              <a:lnSpc>
                <a:spcPct val="115000"/>
              </a:lnSpc>
              <a:spcBef>
                <a:spcPts val="0"/>
              </a:spcBef>
              <a:spcAft>
                <a:spcPts val="0"/>
              </a:spcAft>
              <a:buFont typeface="Symbol" panose="05050102010706020507" pitchFamily="18" charset="2"/>
              <a:buChar char=""/>
            </a:pPr>
            <a:r>
              <a:rPr lang="en-US" sz="1200">
                <a:solidFill>
                  <a:srgbClr val="C55A11"/>
                </a:solidFill>
                <a:effectLst/>
                <a:latin typeface="Calibri" panose="020F0502020204030204" pitchFamily="34" charset="0"/>
                <a:ea typeface="Times New Roman" panose="02020603050405020304" pitchFamily="18" charset="0"/>
              </a:rPr>
              <a:t>What is included in your current vaccine/immunization training?</a:t>
            </a:r>
            <a:r>
              <a:rPr lang="en-US" sz="1200">
                <a:solidFill>
                  <a:srgbClr val="1F497D"/>
                </a:solidFill>
                <a:effectLst/>
                <a:latin typeface="Calibri" panose="020F0502020204030204" pitchFamily="34" charset="0"/>
                <a:ea typeface="Times New Roman" panose="02020603050405020304" pitchFamily="18" charset="0"/>
              </a:rPr>
              <a:t> We include vaccine schedules, sites (needle size, needle safety, vaccine preparation), practicing in dolls, completing You call the Shots certificates, Insurance status, entering vaccines in USIIS, using USIIS as a tool, talking about vaccines and diseases periodically.</a:t>
            </a:r>
            <a:endParaRPr lang="en-US" sz="1200">
              <a:solidFill>
                <a:srgbClr val="C55A11"/>
              </a:solidFill>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200">
                <a:solidFill>
                  <a:srgbClr val="C55A11"/>
                </a:solidFill>
                <a:effectLst/>
                <a:latin typeface="Calibri" panose="020F0502020204030204" pitchFamily="34" charset="0"/>
                <a:ea typeface="Times New Roman" panose="02020603050405020304" pitchFamily="18" charset="0"/>
              </a:rPr>
              <a:t>Are you happy with your current vaccine/immunization training?</a:t>
            </a:r>
            <a:r>
              <a:rPr lang="en-US" sz="1200">
                <a:solidFill>
                  <a:srgbClr val="1F497D"/>
                </a:solidFill>
                <a:effectLst/>
                <a:latin typeface="Calibri" panose="020F0502020204030204" pitchFamily="34" charset="0"/>
                <a:ea typeface="Times New Roman" panose="02020603050405020304" pitchFamily="18" charset="0"/>
              </a:rPr>
              <a:t> Yes, we are open to improvements.</a:t>
            </a:r>
            <a:endParaRPr lang="en-US" sz="1200">
              <a:solidFill>
                <a:srgbClr val="C55A11"/>
              </a:solidFill>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200">
                <a:solidFill>
                  <a:srgbClr val="C55A11"/>
                </a:solidFill>
                <a:effectLst/>
                <a:latin typeface="Calibri" panose="020F0502020204030204" pitchFamily="34" charset="0"/>
                <a:ea typeface="Times New Roman" panose="02020603050405020304" pitchFamily="18" charset="0"/>
              </a:rPr>
              <a:t>Do you have a booklet or checklist to ensure all new employees complete each step of the training?</a:t>
            </a:r>
            <a:r>
              <a:rPr lang="en-US" sz="1200">
                <a:solidFill>
                  <a:srgbClr val="1F497D"/>
                </a:solidFill>
                <a:latin typeface="Calibri" panose="020F0502020204030204" pitchFamily="34" charset="0"/>
                <a:ea typeface="Times New Roman" panose="02020603050405020304" pitchFamily="18" charset="0"/>
              </a:rPr>
              <a:t> Yes</a:t>
            </a:r>
            <a:endParaRPr lang="en-US" sz="1200">
              <a:solidFill>
                <a:srgbClr val="C55A11"/>
              </a:solidFill>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200">
                <a:solidFill>
                  <a:srgbClr val="C55A11"/>
                </a:solidFill>
                <a:effectLst/>
                <a:latin typeface="Calibri" panose="020F0502020204030204" pitchFamily="34" charset="0"/>
                <a:ea typeface="Times New Roman" panose="02020603050405020304" pitchFamily="18" charset="0"/>
              </a:rPr>
              <a:t>If not, would a booklet or checklist be useful for new employees?  Is this something you would be interested in implementing? </a:t>
            </a:r>
          </a:p>
          <a:p>
            <a:pPr marL="742950" marR="0" lvl="1" indent="-285750">
              <a:lnSpc>
                <a:spcPct val="115000"/>
              </a:lnSpc>
              <a:spcBef>
                <a:spcPts val="0"/>
              </a:spcBef>
              <a:spcAft>
                <a:spcPts val="0"/>
              </a:spcAft>
              <a:buFont typeface="Courier New" panose="02070309020205020404" pitchFamily="49" charset="0"/>
              <a:buChar char="o"/>
            </a:pPr>
            <a:r>
              <a:rPr lang="en-US" sz="1200">
                <a:solidFill>
                  <a:srgbClr val="C55A11"/>
                </a:solidFill>
                <a:effectLst/>
                <a:latin typeface="Calibri" panose="020F0502020204030204" pitchFamily="34" charset="0"/>
                <a:ea typeface="Times New Roman" panose="02020603050405020304" pitchFamily="18" charset="0"/>
              </a:rPr>
              <a:t>If yes, what is included in the booklet or checklist?  Have you seen positive results and feedback about the booklet or checklist?</a:t>
            </a:r>
            <a:r>
              <a:rPr lang="en-US" sz="1200">
                <a:solidFill>
                  <a:srgbClr val="1F497D"/>
                </a:solidFill>
                <a:effectLst/>
                <a:latin typeface="Calibri" panose="020F0502020204030204" pitchFamily="34" charset="0"/>
                <a:ea typeface="Times New Roman" panose="02020603050405020304" pitchFamily="18" charset="0"/>
              </a:rPr>
              <a:t> </a:t>
            </a:r>
            <a:r>
              <a:rPr lang="en-US" sz="1200">
                <a:effectLst/>
                <a:latin typeface="Calibri" panose="020F0502020204030204" pitchFamily="34" charset="0"/>
                <a:ea typeface="Times New Roman" panose="02020603050405020304" pitchFamily="18" charset="0"/>
              </a:rPr>
              <a:t>We have a competency form that lists different training subjects where the trainer goes over with new hires and passes them off accordingly. In the vaccine subject we have listed preparing and administering vaccines for 2,4,6 months old, 1 year old and 4–5-year-old pass off. New hires go over vaccine concepts on </a:t>
            </a:r>
            <a:r>
              <a:rPr lang="en-US" sz="1200" err="1">
                <a:effectLst/>
                <a:latin typeface="Calibri" panose="020F0502020204030204" pitchFamily="34" charset="0"/>
                <a:ea typeface="Times New Roman" panose="02020603050405020304" pitchFamily="18" charset="0"/>
              </a:rPr>
              <a:t>Lippincot</a:t>
            </a:r>
            <a:r>
              <a:rPr lang="en-US" sz="1200">
                <a:effectLst/>
                <a:latin typeface="Calibri" panose="020F0502020204030204" pitchFamily="34" charset="0"/>
                <a:ea typeface="Times New Roman" panose="02020603050405020304" pitchFamily="18" charset="0"/>
              </a:rPr>
              <a:t> trainings and tests.</a:t>
            </a:r>
            <a:endParaRPr lang="en-US" sz="1200">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200">
                <a:solidFill>
                  <a:srgbClr val="C55A11"/>
                </a:solidFill>
                <a:effectLst/>
                <a:latin typeface="Calibri" panose="020F0502020204030204" pitchFamily="34" charset="0"/>
                <a:ea typeface="Times New Roman" panose="02020603050405020304" pitchFamily="18" charset="0"/>
              </a:rPr>
              <a:t>Have you or can you identify one area in your training that would benefit from improvements?  What area? What would a “perfect” training look like? How can AUCH help provide resources and/or training to your staff to help you reach that goal? </a:t>
            </a:r>
            <a:r>
              <a:rPr lang="en-US" sz="1200">
                <a:solidFill>
                  <a:srgbClr val="1F497D"/>
                </a:solidFill>
                <a:effectLst/>
                <a:latin typeface="Calibri" panose="020F0502020204030204" pitchFamily="34" charset="0"/>
                <a:ea typeface="Times New Roman" panose="02020603050405020304" pitchFamily="18" charset="0"/>
              </a:rPr>
              <a:t>It’ll be helpful to have to videos showing vaccine administration and prepping.</a:t>
            </a:r>
            <a:endParaRPr lang="en-US" sz="1200">
              <a:solidFill>
                <a:srgbClr val="C55A11"/>
              </a:solidFill>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200">
                <a:solidFill>
                  <a:srgbClr val="C55A11"/>
                </a:solidFill>
                <a:effectLst/>
                <a:latin typeface="Calibri" panose="020F0502020204030204" pitchFamily="34" charset="0"/>
                <a:ea typeface="Times New Roman" panose="02020603050405020304" pitchFamily="18" charset="0"/>
              </a:rPr>
              <a:t>Do your new employees report high satisfaction with the current training?</a:t>
            </a:r>
            <a:r>
              <a:rPr lang="en-US" sz="1200">
                <a:solidFill>
                  <a:srgbClr val="1F497D"/>
                </a:solidFill>
                <a:effectLst/>
                <a:latin typeface="Calibri" panose="020F0502020204030204" pitchFamily="34" charset="0"/>
                <a:ea typeface="Times New Roman" panose="02020603050405020304" pitchFamily="18" charset="0"/>
              </a:rPr>
              <a:t> </a:t>
            </a:r>
            <a:r>
              <a:rPr lang="en-US" sz="1200">
                <a:solidFill>
                  <a:srgbClr val="1F497D"/>
                </a:solidFill>
                <a:latin typeface="Calibri" panose="020F0502020204030204" pitchFamily="34" charset="0"/>
                <a:ea typeface="Times New Roman" panose="02020603050405020304" pitchFamily="18" charset="0"/>
              </a:rPr>
              <a:t>Yes</a:t>
            </a:r>
            <a:endParaRPr lang="en-US" sz="1200">
              <a:solidFill>
                <a:srgbClr val="C55A11"/>
              </a:solidFill>
              <a:latin typeface="Calibri" panose="020F0502020204030204" pitchFamily="34" charset="0"/>
              <a:ea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a:solidFill>
                  <a:srgbClr val="C55A11"/>
                </a:solidFill>
                <a:effectLst/>
                <a:latin typeface="Calibri" panose="020F0502020204030204" pitchFamily="34" charset="0"/>
                <a:ea typeface="Times New Roman" panose="02020603050405020304" pitchFamily="18" charset="0"/>
              </a:rPr>
              <a:t>Does your clinic currently recommend patients start getting their HPV vaccine starting at age 9?</a:t>
            </a:r>
            <a:r>
              <a:rPr lang="en-US" sz="1200">
                <a:solidFill>
                  <a:srgbClr val="1F497D"/>
                </a:solidFill>
                <a:effectLst/>
                <a:latin typeface="Calibri" panose="020F0502020204030204" pitchFamily="34" charset="0"/>
                <a:ea typeface="Times New Roman" panose="02020603050405020304" pitchFamily="18" charset="0"/>
              </a:rPr>
              <a:t> Yes</a:t>
            </a:r>
            <a:endParaRPr lang="en-US" sz="1200">
              <a:solidFill>
                <a:srgbClr val="C55A11"/>
              </a:solidFill>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200">
                <a:solidFill>
                  <a:srgbClr val="C55A11"/>
                </a:solidFill>
                <a:effectLst/>
                <a:latin typeface="Calibri" panose="020F0502020204030204" pitchFamily="34" charset="0"/>
                <a:ea typeface="Times New Roman" panose="02020603050405020304" pitchFamily="18" charset="0"/>
              </a:rPr>
              <a:t>Do you see alerts when patients turn 9 in USIIS and/or Azara?</a:t>
            </a:r>
            <a:r>
              <a:rPr lang="en-US" sz="1200">
                <a:solidFill>
                  <a:srgbClr val="1F497D"/>
                </a:solidFill>
                <a:effectLst/>
                <a:latin typeface="Calibri" panose="020F0502020204030204" pitchFamily="34" charset="0"/>
                <a:ea typeface="Times New Roman" panose="02020603050405020304" pitchFamily="18" charset="0"/>
              </a:rPr>
              <a:t> No</a:t>
            </a:r>
            <a:endParaRPr lang="en-US" sz="1200">
              <a:solidFill>
                <a:srgbClr val="C55A11"/>
              </a:solidFill>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200">
                <a:solidFill>
                  <a:srgbClr val="C55A11"/>
                </a:solidFill>
                <a:effectLst/>
                <a:latin typeface="Calibri" panose="020F0502020204030204" pitchFamily="34" charset="0"/>
                <a:ea typeface="Times New Roman" panose="02020603050405020304" pitchFamily="18" charset="0"/>
              </a:rPr>
              <a:t>How do you handle questions about starting the vaccine at an earlier age than the CDC VIS recommends? </a:t>
            </a:r>
            <a:r>
              <a:rPr lang="en-US" sz="1200">
                <a:solidFill>
                  <a:srgbClr val="1F497D"/>
                </a:solidFill>
                <a:effectLst/>
                <a:latin typeface="Calibri" panose="020F0502020204030204" pitchFamily="34" charset="0"/>
                <a:ea typeface="Times New Roman" panose="02020603050405020304" pitchFamily="18" charset="0"/>
              </a:rPr>
              <a:t>We notify parents it’s a new recommendation from the CDC. </a:t>
            </a:r>
            <a:endParaRPr lang="en-US" sz="1200">
              <a:solidFill>
                <a:srgbClr val="C55A11"/>
              </a:solidFill>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200">
                <a:solidFill>
                  <a:srgbClr val="C55A11"/>
                </a:solidFill>
                <a:effectLst/>
                <a:latin typeface="Calibri" panose="020F0502020204030204" pitchFamily="34" charset="0"/>
                <a:ea typeface="Times New Roman" panose="02020603050405020304" pitchFamily="18" charset="0"/>
              </a:rPr>
              <a:t>If applicable, do your medical providers work with your dental providers to educate patients about the benefits of the HPV vaccine in both physical and oral health?</a:t>
            </a:r>
            <a:r>
              <a:rPr lang="en-US" sz="1200">
                <a:solidFill>
                  <a:srgbClr val="1F497D"/>
                </a:solidFill>
                <a:latin typeface="Calibri" panose="020F0502020204030204" pitchFamily="34" charset="0"/>
                <a:ea typeface="Times New Roman" panose="02020603050405020304" pitchFamily="18" charset="0"/>
              </a:rPr>
              <a:t> Not sure</a:t>
            </a:r>
            <a:endParaRPr lang="en-US" sz="1200">
              <a:solidFill>
                <a:srgbClr val="C55A11"/>
              </a:solidFill>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200">
                <a:solidFill>
                  <a:srgbClr val="C55A11"/>
                </a:solidFill>
                <a:effectLst/>
                <a:latin typeface="Calibri" panose="020F0502020204030204" pitchFamily="34" charset="0"/>
                <a:ea typeface="Times New Roman" panose="02020603050405020304" pitchFamily="18" charset="0"/>
              </a:rPr>
              <a:t>If not, is this a system or partnership your clinic would like to develop?</a:t>
            </a:r>
            <a:r>
              <a:rPr lang="en-US" sz="1200">
                <a:solidFill>
                  <a:srgbClr val="1F497D"/>
                </a:solidFill>
                <a:effectLst/>
                <a:latin typeface="Calibri" panose="020F0502020204030204" pitchFamily="34" charset="0"/>
                <a:ea typeface="Times New Roman" panose="02020603050405020304" pitchFamily="18" charset="0"/>
              </a:rPr>
              <a:t> The youngest patients for dental care at the clinic are 9 years of age and after the first visit they are usually referred to Peds dental care offices.</a:t>
            </a:r>
            <a:endParaRPr lang="en-US" sz="1200">
              <a:solidFill>
                <a:srgbClr val="C55A11"/>
              </a:solidFill>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200">
                <a:solidFill>
                  <a:srgbClr val="C55A11"/>
                </a:solidFill>
                <a:effectLst/>
                <a:latin typeface="Calibri" panose="020F0502020204030204" pitchFamily="34" charset="0"/>
                <a:ea typeface="Times New Roman" panose="02020603050405020304" pitchFamily="18" charset="0"/>
              </a:rPr>
              <a:t>If yes, do you believe this interdisciplinary education is encouraging patients to get the HPV vaccine and start at an earlier age? </a:t>
            </a:r>
            <a:r>
              <a:rPr lang="en-US" sz="1200">
                <a:solidFill>
                  <a:srgbClr val="1F497D"/>
                </a:solidFill>
                <a:latin typeface="Calibri" panose="020F0502020204030204" pitchFamily="34" charset="0"/>
                <a:ea typeface="Times New Roman" panose="02020603050405020304" pitchFamily="18" charset="0"/>
              </a:rPr>
              <a:t>Not sure</a:t>
            </a:r>
            <a:endParaRPr lang="en-US" sz="1200">
              <a:solidFill>
                <a:srgbClr val="C55A11"/>
              </a:solidFill>
              <a:effectLst/>
              <a:latin typeface="Calibri" panose="020F0502020204030204" pitchFamily="34" charset="0"/>
              <a:ea typeface="Calibri" panose="020F0502020204030204" pitchFamily="34" charset="0"/>
            </a:endParaRPr>
          </a:p>
          <a:p>
            <a:endParaRPr lang="en-US"/>
          </a:p>
        </p:txBody>
      </p:sp>
    </p:spTree>
    <p:extLst>
      <p:ext uri="{BB962C8B-B14F-4D97-AF65-F5344CB8AC3E}">
        <p14:creationId xmlns:p14="http://schemas.microsoft.com/office/powerpoint/2010/main" val="3289884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014F9-7452-4952-1DC6-9FD28FE030EB}"/>
              </a:ext>
            </a:extLst>
          </p:cNvPr>
          <p:cNvSpPr>
            <a:spLocks noGrp="1"/>
          </p:cNvSpPr>
          <p:nvPr>
            <p:ph type="title"/>
          </p:nvPr>
        </p:nvSpPr>
        <p:spPr>
          <a:xfrm>
            <a:off x="0" y="276844"/>
            <a:ext cx="3758084" cy="687799"/>
          </a:xfrm>
        </p:spPr>
        <p:txBody>
          <a:bodyPr/>
          <a:lstStyle/>
          <a:p>
            <a:r>
              <a:rPr lang="en-US"/>
              <a:t>Family</a:t>
            </a:r>
          </a:p>
        </p:txBody>
      </p:sp>
      <p:sp>
        <p:nvSpPr>
          <p:cNvPr id="5" name="Content Placeholder 4">
            <a:extLst>
              <a:ext uri="{FF2B5EF4-FFF2-40B4-BE49-F238E27FC236}">
                <a16:creationId xmlns:a16="http://schemas.microsoft.com/office/drawing/2014/main" id="{3229786F-0AA4-D787-B55D-ACF7DA9AFA9B}"/>
              </a:ext>
            </a:extLst>
          </p:cNvPr>
          <p:cNvSpPr>
            <a:spLocks noGrp="1"/>
          </p:cNvSpPr>
          <p:nvPr>
            <p:ph idx="1"/>
          </p:nvPr>
        </p:nvSpPr>
        <p:spPr>
          <a:xfrm>
            <a:off x="205154" y="964643"/>
            <a:ext cx="11621756" cy="4624275"/>
          </a:xfrm>
        </p:spPr>
        <p:txBody>
          <a:bodyPr>
            <a:noAutofit/>
          </a:bodyPr>
          <a:lstStyle/>
          <a:p>
            <a:pPr marL="342900" marR="0" lvl="0" indent="-342900">
              <a:lnSpc>
                <a:spcPct val="115000"/>
              </a:lnSpc>
              <a:spcBef>
                <a:spcPts val="0"/>
              </a:spcBef>
              <a:spcAft>
                <a:spcPts val="0"/>
              </a:spcAft>
              <a:buFont typeface="Symbol" panose="05050102010706020507" pitchFamily="18" charset="2"/>
              <a:buChar char=""/>
            </a:pPr>
            <a:r>
              <a:rPr lang="en-US" sz="1050">
                <a:solidFill>
                  <a:srgbClr val="C55A11"/>
                </a:solidFill>
                <a:effectLst/>
                <a:latin typeface="Calibri" panose="020F0502020204030204" pitchFamily="34" charset="0"/>
                <a:ea typeface="Times New Roman" panose="02020603050405020304" pitchFamily="18" charset="0"/>
              </a:rPr>
              <a:t>What is included in your current vaccine/immunization training?</a:t>
            </a:r>
            <a:endParaRPr lang="en-US" sz="1050">
              <a:solidFill>
                <a:srgbClr val="C55A11"/>
              </a:solidFill>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050">
                <a:effectLst/>
                <a:latin typeface="Calibri" panose="020F0502020204030204" pitchFamily="34" charset="0"/>
                <a:ea typeface="Times New Roman" panose="02020603050405020304" pitchFamily="18" charset="0"/>
              </a:rPr>
              <a:t>We include age indications and immunization schedule for all ages starting at 0 months to adult. Administration routes such as IM, SQ etc., and pay classification i.e., VFC vs private pay/insurance.</a:t>
            </a:r>
            <a:endParaRPr lang="en-US" sz="1050">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050">
                <a:solidFill>
                  <a:srgbClr val="C55A11"/>
                </a:solidFill>
                <a:effectLst/>
                <a:latin typeface="Calibri" panose="020F0502020204030204" pitchFamily="34" charset="0"/>
                <a:ea typeface="Times New Roman" panose="02020603050405020304" pitchFamily="18" charset="0"/>
              </a:rPr>
              <a:t>Are you happy with your current vaccine/immunization training?</a:t>
            </a:r>
            <a:endParaRPr lang="en-US" sz="1050">
              <a:solidFill>
                <a:srgbClr val="C55A11"/>
              </a:solidFill>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050">
                <a:effectLst/>
                <a:latin typeface="Calibri" panose="020F0502020204030204" pitchFamily="34" charset="0"/>
                <a:ea typeface="Times New Roman" panose="02020603050405020304" pitchFamily="18" charset="0"/>
              </a:rPr>
              <a:t>Yes, we are, but we always welcome ideas and help, especially how to help educate patients to be more compliant. </a:t>
            </a:r>
            <a:endParaRPr lang="en-US" sz="1050">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050">
                <a:solidFill>
                  <a:srgbClr val="C55A11"/>
                </a:solidFill>
                <a:effectLst/>
                <a:latin typeface="Calibri" panose="020F0502020204030204" pitchFamily="34" charset="0"/>
                <a:ea typeface="Times New Roman" panose="02020603050405020304" pitchFamily="18" charset="0"/>
              </a:rPr>
              <a:t>Do you have a booklet or checklist to ensure all new employees complete each step of the training?</a:t>
            </a:r>
            <a:endParaRPr lang="en-US" sz="1050">
              <a:solidFill>
                <a:srgbClr val="C55A11"/>
              </a:solidFill>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050">
                <a:solidFill>
                  <a:srgbClr val="C55A11"/>
                </a:solidFill>
                <a:effectLst/>
                <a:latin typeface="Calibri" panose="020F0502020204030204" pitchFamily="34" charset="0"/>
                <a:ea typeface="Times New Roman" panose="02020603050405020304" pitchFamily="18" charset="0"/>
              </a:rPr>
              <a:t>If not, would a booklet or checklist be useful for new employees?  Is this something you would be interested in implementing?</a:t>
            </a:r>
            <a:endParaRPr lang="en-US" sz="1050">
              <a:solidFill>
                <a:srgbClr val="C55A11"/>
              </a:solidFill>
              <a:effectLst/>
              <a:latin typeface="Calibri" panose="020F0502020204030204" pitchFamily="34" charset="0"/>
              <a:ea typeface="Calibri" panose="020F0502020204030204" pitchFamily="34" charset="0"/>
            </a:endParaRPr>
          </a:p>
          <a:p>
            <a:pPr marL="1143000" marR="0" lvl="2" indent="-228600">
              <a:lnSpc>
                <a:spcPct val="115000"/>
              </a:lnSpc>
              <a:spcBef>
                <a:spcPts val="0"/>
              </a:spcBef>
              <a:spcAft>
                <a:spcPts val="0"/>
              </a:spcAft>
              <a:buFont typeface="Wingdings" panose="05000000000000000000" pitchFamily="2" charset="2"/>
              <a:buChar char=""/>
            </a:pPr>
            <a:r>
              <a:rPr lang="en-US" sz="1050">
                <a:effectLst/>
                <a:latin typeface="Calibri" panose="020F0502020204030204" pitchFamily="34" charset="0"/>
                <a:ea typeface="Times New Roman" panose="02020603050405020304" pitchFamily="18" charset="0"/>
              </a:rPr>
              <a:t>We do but would like to see how others have their setup</a:t>
            </a:r>
            <a:r>
              <a:rPr lang="en-US" sz="1050">
                <a:solidFill>
                  <a:srgbClr val="C55A11"/>
                </a:solidFill>
                <a:effectLst/>
                <a:latin typeface="Calibri" panose="020F0502020204030204" pitchFamily="34" charset="0"/>
                <a:ea typeface="Times New Roman" panose="02020603050405020304" pitchFamily="18" charset="0"/>
              </a:rPr>
              <a:t>.</a:t>
            </a:r>
            <a:endParaRPr lang="en-US" sz="1050">
              <a:solidFill>
                <a:srgbClr val="C55A11"/>
              </a:solidFill>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050">
                <a:solidFill>
                  <a:srgbClr val="C55A11"/>
                </a:solidFill>
                <a:effectLst/>
                <a:latin typeface="Calibri" panose="020F0502020204030204" pitchFamily="34" charset="0"/>
                <a:ea typeface="Times New Roman" panose="02020603050405020304" pitchFamily="18" charset="0"/>
              </a:rPr>
              <a:t>If yes, what is included in the booklet or checklist?  Have you seen positive results and feedback about the booklet or checklist?</a:t>
            </a:r>
            <a:endParaRPr lang="en-US" sz="1050">
              <a:solidFill>
                <a:srgbClr val="C55A11"/>
              </a:solidFill>
              <a:effectLst/>
              <a:latin typeface="Calibri" panose="020F0502020204030204" pitchFamily="34" charset="0"/>
              <a:ea typeface="Calibri" panose="020F0502020204030204" pitchFamily="34" charset="0"/>
            </a:endParaRPr>
          </a:p>
          <a:p>
            <a:pPr marL="1143000" marR="0" lvl="2" indent="-228600">
              <a:lnSpc>
                <a:spcPct val="115000"/>
              </a:lnSpc>
              <a:spcBef>
                <a:spcPts val="0"/>
              </a:spcBef>
              <a:spcAft>
                <a:spcPts val="0"/>
              </a:spcAft>
              <a:buFont typeface="Wingdings" panose="05000000000000000000" pitchFamily="2" charset="2"/>
              <a:buChar char=""/>
            </a:pPr>
            <a:r>
              <a:rPr lang="en-US" sz="1050">
                <a:effectLst/>
                <a:latin typeface="Calibri" panose="020F0502020204030204" pitchFamily="34" charset="0"/>
                <a:ea typeface="Times New Roman" panose="02020603050405020304" pitchFamily="18" charset="0"/>
              </a:rPr>
              <a:t>CDC Recommended Child and Adolescent Immunization Schedule for ages 18 years or younger; CDC 2022 Recommended Immunization for Children from Birth Through 6 years old; CDC COVID-19 Vaccine; MA New Hire Check list</a:t>
            </a:r>
            <a:r>
              <a:rPr lang="en-US" sz="1050">
                <a:latin typeface="Calibri" panose="020F0502020204030204" pitchFamily="34" charset="0"/>
                <a:ea typeface="Times New Roman" panose="02020603050405020304" pitchFamily="18" charset="0"/>
              </a:rPr>
              <a:t>; </a:t>
            </a:r>
            <a:r>
              <a:rPr lang="en-US" sz="1050">
                <a:effectLst/>
                <a:latin typeface="Calibri" panose="020F0502020204030204" pitchFamily="34" charset="0"/>
                <a:ea typeface="Times New Roman" panose="02020603050405020304" pitchFamily="18" charset="0"/>
              </a:rPr>
              <a:t>BOMS training; VFC training</a:t>
            </a:r>
            <a:endParaRPr lang="en-US" sz="1050">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050">
                <a:solidFill>
                  <a:srgbClr val="C55A11"/>
                </a:solidFill>
                <a:effectLst/>
                <a:latin typeface="Calibri" panose="020F0502020204030204" pitchFamily="34" charset="0"/>
                <a:ea typeface="Times New Roman" panose="02020603050405020304" pitchFamily="18" charset="0"/>
              </a:rPr>
              <a:t>Have you or can you identify one area in your training that would benefit from improvements?  What area? What would a “perfect” training look like? How can AUCH help provide resources and/or training to your staff to help you reach that goal? </a:t>
            </a:r>
            <a:endParaRPr lang="en-US" sz="1050">
              <a:solidFill>
                <a:srgbClr val="C55A11"/>
              </a:solidFill>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050">
                <a:effectLst/>
                <a:latin typeface="Calibri" panose="020F0502020204030204" pitchFamily="34" charset="0"/>
                <a:ea typeface="Times New Roman" panose="02020603050405020304" pitchFamily="18" charset="0"/>
              </a:rPr>
              <a:t>Administration education, VFC and Private stock classification education/resources. AUCH could help our facility by providing a structured training with timed goals and expectations. </a:t>
            </a:r>
            <a:endParaRPr lang="en-US" sz="1050">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050">
                <a:solidFill>
                  <a:srgbClr val="C55A11"/>
                </a:solidFill>
                <a:effectLst/>
                <a:latin typeface="Calibri" panose="020F0502020204030204" pitchFamily="34" charset="0"/>
                <a:ea typeface="Times New Roman" panose="02020603050405020304" pitchFamily="18" charset="0"/>
              </a:rPr>
              <a:t>Do your new employees report high satisfaction with the current training?</a:t>
            </a:r>
            <a:endParaRPr lang="en-US" sz="1050">
              <a:solidFill>
                <a:srgbClr val="C55A11"/>
              </a:solidFill>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050">
                <a:effectLst/>
                <a:latin typeface="Calibri" panose="020F0502020204030204" pitchFamily="34" charset="0"/>
                <a:ea typeface="Times New Roman" panose="02020603050405020304" pitchFamily="18" charset="0"/>
              </a:rPr>
              <a:t>Somewhat but there is always room for improvement. </a:t>
            </a:r>
            <a:endParaRPr lang="en-US" sz="1050">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050">
                <a:solidFill>
                  <a:srgbClr val="C55A11"/>
                </a:solidFill>
                <a:effectLst/>
                <a:latin typeface="Calibri" panose="020F0502020204030204" pitchFamily="34" charset="0"/>
                <a:ea typeface="Times New Roman" panose="02020603050405020304" pitchFamily="18" charset="0"/>
              </a:rPr>
              <a:t>Does your clinic currently recommend patients start getting their HPV vaccine starting at age 9? </a:t>
            </a:r>
            <a:endParaRPr lang="en-US" sz="1050">
              <a:solidFill>
                <a:srgbClr val="C55A11"/>
              </a:solidFill>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050">
                <a:effectLst/>
                <a:latin typeface="Calibri" panose="020F0502020204030204" pitchFamily="34" charset="0"/>
                <a:ea typeface="Times New Roman" panose="02020603050405020304" pitchFamily="18" charset="0"/>
              </a:rPr>
              <a:t>Yes!!</a:t>
            </a:r>
            <a:endParaRPr lang="en-US" sz="1050">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050">
                <a:solidFill>
                  <a:srgbClr val="C55A11"/>
                </a:solidFill>
                <a:effectLst/>
                <a:latin typeface="Calibri" panose="020F0502020204030204" pitchFamily="34" charset="0"/>
                <a:ea typeface="Times New Roman" panose="02020603050405020304" pitchFamily="18" charset="0"/>
              </a:rPr>
              <a:t>Do you see alerts when patients turn 9 in USIIS and/or Azara?</a:t>
            </a:r>
            <a:endParaRPr lang="en-US" sz="1050">
              <a:solidFill>
                <a:srgbClr val="C55A11"/>
              </a:solidFill>
              <a:effectLst/>
              <a:latin typeface="Calibri" panose="020F0502020204030204" pitchFamily="34" charset="0"/>
              <a:ea typeface="Calibri" panose="020F0502020204030204" pitchFamily="34" charset="0"/>
            </a:endParaRPr>
          </a:p>
          <a:p>
            <a:pPr marL="1143000" marR="0" lvl="2" indent="-228600">
              <a:lnSpc>
                <a:spcPct val="115000"/>
              </a:lnSpc>
              <a:spcBef>
                <a:spcPts val="0"/>
              </a:spcBef>
              <a:spcAft>
                <a:spcPts val="0"/>
              </a:spcAft>
              <a:buFont typeface="Wingdings" panose="05000000000000000000" pitchFamily="2" charset="2"/>
              <a:buChar char=""/>
            </a:pPr>
            <a:r>
              <a:rPr lang="en-US" sz="1050">
                <a:effectLst/>
                <a:latin typeface="Calibri" panose="020F0502020204030204" pitchFamily="34" charset="0"/>
                <a:ea typeface="Times New Roman" panose="02020603050405020304" pitchFamily="18" charset="0"/>
              </a:rPr>
              <a:t>No, only after 11 years of age, but we will look to see if we can modify the alert in </a:t>
            </a:r>
            <a:r>
              <a:rPr lang="en-US" sz="1050" err="1">
                <a:effectLst/>
                <a:latin typeface="Calibri" panose="020F0502020204030204" pitchFamily="34" charset="0"/>
                <a:ea typeface="Times New Roman" panose="02020603050405020304" pitchFamily="18" charset="0"/>
              </a:rPr>
              <a:t>eCW</a:t>
            </a:r>
            <a:r>
              <a:rPr lang="en-US" sz="1050">
                <a:effectLst/>
                <a:latin typeface="Calibri" panose="020F0502020204030204" pitchFamily="34" charset="0"/>
                <a:ea typeface="Times New Roman" panose="02020603050405020304" pitchFamily="18" charset="0"/>
              </a:rPr>
              <a:t>, Azara and to see if there is a cost associated with the alert (may AUCH can help).</a:t>
            </a:r>
            <a:endParaRPr lang="en-US" sz="1050">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050">
                <a:solidFill>
                  <a:srgbClr val="C55A11"/>
                </a:solidFill>
                <a:effectLst/>
                <a:latin typeface="Calibri" panose="020F0502020204030204" pitchFamily="34" charset="0"/>
                <a:ea typeface="Times New Roman" panose="02020603050405020304" pitchFamily="18" charset="0"/>
              </a:rPr>
              <a:t>How do you handle questions about starting the vaccine at an earlier age than the CDC VIS recommends? </a:t>
            </a:r>
            <a:endParaRPr lang="en-US" sz="1050">
              <a:solidFill>
                <a:srgbClr val="C55A11"/>
              </a:solidFill>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050">
                <a:effectLst/>
                <a:latin typeface="Calibri" panose="020F0502020204030204" pitchFamily="34" charset="0"/>
                <a:ea typeface="Times New Roman" panose="02020603050405020304" pitchFamily="18" charset="0"/>
              </a:rPr>
              <a:t>We always refer to CDC recommendations and use the VIS as an educational tool. </a:t>
            </a:r>
            <a:endParaRPr lang="en-US" sz="1050">
              <a:effectLst/>
              <a:latin typeface="Calibri" panose="020F0502020204030204" pitchFamily="34"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1050">
                <a:solidFill>
                  <a:srgbClr val="C55A11"/>
                </a:solidFill>
                <a:effectLst/>
                <a:latin typeface="Calibri" panose="020F0502020204030204" pitchFamily="34" charset="0"/>
                <a:ea typeface="Times New Roman" panose="02020603050405020304" pitchFamily="18" charset="0"/>
              </a:rPr>
              <a:t>If applicable, do your medical providers work with your dental providers to educate patients about the benefits of the HPV vaccine in both physical and oral health?</a:t>
            </a:r>
            <a:endParaRPr lang="en-US" sz="1050">
              <a:solidFill>
                <a:srgbClr val="C55A11"/>
              </a:solidFill>
              <a:effectLst/>
              <a:latin typeface="Calibri" panose="020F0502020204030204" pitchFamily="34" charset="0"/>
              <a:ea typeface="Calibri" panose="020F0502020204030204" pitchFamily="34" charset="0"/>
            </a:endParaRPr>
          </a:p>
          <a:p>
            <a:pPr marL="742950" marR="0" lvl="1" indent="-285750">
              <a:lnSpc>
                <a:spcPct val="115000"/>
              </a:lnSpc>
              <a:spcBef>
                <a:spcPts val="0"/>
              </a:spcBef>
              <a:spcAft>
                <a:spcPts val="0"/>
              </a:spcAft>
              <a:buFont typeface="Courier New" panose="02070309020205020404" pitchFamily="49" charset="0"/>
              <a:buChar char="o"/>
            </a:pPr>
            <a:r>
              <a:rPr lang="en-US" sz="1050">
                <a:solidFill>
                  <a:srgbClr val="C55A11"/>
                </a:solidFill>
                <a:effectLst/>
                <a:latin typeface="Calibri" panose="020F0502020204030204" pitchFamily="34" charset="0"/>
                <a:ea typeface="Times New Roman" panose="02020603050405020304" pitchFamily="18" charset="0"/>
              </a:rPr>
              <a:t>If yes, do you believe this interdisciplinary education is encouraging patients to get the HPV vaccine and start at an earlier age? </a:t>
            </a:r>
            <a:endParaRPr lang="en-US" sz="1050">
              <a:solidFill>
                <a:srgbClr val="C55A11"/>
              </a:solidFill>
              <a:effectLst/>
              <a:latin typeface="Calibri" panose="020F0502020204030204" pitchFamily="34" charset="0"/>
              <a:ea typeface="Calibri" panose="020F0502020204030204" pitchFamily="34" charset="0"/>
            </a:endParaRPr>
          </a:p>
          <a:p>
            <a:pPr marL="1143000" marR="0" lvl="2" indent="-228600">
              <a:lnSpc>
                <a:spcPct val="115000"/>
              </a:lnSpc>
              <a:spcBef>
                <a:spcPts val="0"/>
              </a:spcBef>
              <a:spcAft>
                <a:spcPts val="0"/>
              </a:spcAft>
              <a:buFont typeface="Wingdings" panose="05000000000000000000" pitchFamily="2" charset="2"/>
              <a:buChar char=""/>
            </a:pPr>
            <a:r>
              <a:rPr lang="en-US" sz="1050">
                <a:effectLst/>
                <a:latin typeface="Calibri" panose="020F0502020204030204" pitchFamily="34" charset="0"/>
                <a:ea typeface="Times New Roman" panose="02020603050405020304" pitchFamily="18" charset="0"/>
              </a:rPr>
              <a:t>As of last month, our Dental clinic now screens their dental patients now screen and offer the HPV vaccine. It is still to early to tell if we have seen an improvement.</a:t>
            </a:r>
            <a:endParaRPr lang="en-US" sz="1050">
              <a:effectLst/>
              <a:latin typeface="Calibri" panose="020F0502020204030204" pitchFamily="34" charset="0"/>
              <a:ea typeface="Calibri" panose="020F0502020204030204" pitchFamily="34" charset="0"/>
            </a:endParaRPr>
          </a:p>
          <a:p>
            <a:pPr marR="0" lvl="0">
              <a:lnSpc>
                <a:spcPct val="115000"/>
              </a:lnSpc>
              <a:spcBef>
                <a:spcPts val="0"/>
              </a:spcBef>
              <a:spcAft>
                <a:spcPts val="0"/>
              </a:spcAft>
            </a:pPr>
            <a:endParaRPr lang="en-US" sz="2400"/>
          </a:p>
        </p:txBody>
      </p:sp>
    </p:spTree>
    <p:extLst>
      <p:ext uri="{BB962C8B-B14F-4D97-AF65-F5344CB8AC3E}">
        <p14:creationId xmlns:p14="http://schemas.microsoft.com/office/powerpoint/2010/main" val="2141785220"/>
      </p:ext>
    </p:extLst>
  </p:cSld>
  <p:clrMapOvr>
    <a:masterClrMapping/>
  </p:clrMapOvr>
</p:sld>
</file>

<file path=ppt/theme/theme1.xml><?xml version="1.0" encoding="utf-8"?>
<a:theme xmlns:a="http://schemas.openxmlformats.org/drawingml/2006/main" name="Office Theme">
  <a:themeElements>
    <a:clrScheme name="Custom 1">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6AADA7DD7C754D84A1F12F2E7A3AF1" ma:contentTypeVersion="17" ma:contentTypeDescription="Create a new document." ma:contentTypeScope="" ma:versionID="4106f2b454f1deb014fb8d1aea6a6513">
  <xsd:schema xmlns:xsd="http://www.w3.org/2001/XMLSchema" xmlns:xs="http://www.w3.org/2001/XMLSchema" xmlns:p="http://schemas.microsoft.com/office/2006/metadata/properties" xmlns:ns2="04b44a28-9832-471d-a064-d88ab0f73439" xmlns:ns3="e58782d5-b824-4948-912d-54c7408b6e5e" targetNamespace="http://schemas.microsoft.com/office/2006/metadata/properties" ma:root="true" ma:fieldsID="2b92165b78ec97d6c686014b2b97454b" ns2:_="" ns3:_="">
    <xsd:import namespace="04b44a28-9832-471d-a064-d88ab0f73439"/>
    <xsd:import namespace="e58782d5-b824-4948-912d-54c7408b6e5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DateandTim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b44a28-9832-471d-a064-d88ab0f734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DateandTime" ma:index="20" nillable="true" ma:displayName="Date and Time" ma:format="DateTime" ma:internalName="DateandTime">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ae59b93-c8c9-41ec-be86-5438ca9d2e7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58782d5-b824-4948-912d-54c7408b6e5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c1bbecb8-9631-4446-8d4a-5bb770ad2800}" ma:internalName="TaxCatchAll" ma:showField="CatchAllData" ma:web="e58782d5-b824-4948-912d-54c7408b6e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andTime xmlns="04b44a28-9832-471d-a064-d88ab0f73439" xsi:nil="true"/>
    <TaxCatchAll xmlns="e58782d5-b824-4948-912d-54c7408b6e5e" xsi:nil="true"/>
    <lcf76f155ced4ddcb4097134ff3c332f xmlns="04b44a28-9832-471d-a064-d88ab0f73439">
      <Terms xmlns="http://schemas.microsoft.com/office/infopath/2007/PartnerControls"/>
    </lcf76f155ced4ddcb4097134ff3c332f>
    <SharedWithUsers xmlns="e58782d5-b824-4948-912d-54c7408b6e5e">
      <UserInfo>
        <DisplayName>Kaitlynn Drollinger</DisplayName>
        <AccountId>53</AccountId>
        <AccountType/>
      </UserInfo>
    </SharedWithUsers>
  </documentManagement>
</p:properties>
</file>

<file path=customXml/itemProps1.xml><?xml version="1.0" encoding="utf-8"?>
<ds:datastoreItem xmlns:ds="http://schemas.openxmlformats.org/officeDocument/2006/customXml" ds:itemID="{4CEC5AD9-1F29-487C-808D-94B3CEC63509}">
  <ds:schemaRefs>
    <ds:schemaRef ds:uri="04b44a28-9832-471d-a064-d88ab0f73439"/>
    <ds:schemaRef ds:uri="e58782d5-b824-4948-912d-54c7408b6e5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0747FF3-D8F2-4CBE-B0E8-086C07EE62FB}">
  <ds:schemaRefs>
    <ds:schemaRef ds:uri="http://schemas.microsoft.com/sharepoint/v3/contenttype/forms"/>
  </ds:schemaRefs>
</ds:datastoreItem>
</file>

<file path=customXml/itemProps3.xml><?xml version="1.0" encoding="utf-8"?>
<ds:datastoreItem xmlns:ds="http://schemas.openxmlformats.org/officeDocument/2006/customXml" ds:itemID="{C9B0EB79-2273-4191-AEF9-55E15BA4F010}">
  <ds:schemaRefs>
    <ds:schemaRef ds:uri="04b44a28-9832-471d-a064-d88ab0f73439"/>
    <ds:schemaRef ds:uri="e58782d5-b824-4948-912d-54c7408b6e5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TC103457464[[fn=Dividend]]</Template>
  <TotalTime>0</TotalTime>
  <Words>2214</Words>
  <Application>Microsoft Office PowerPoint</Application>
  <PresentationFormat>Widescreen</PresentationFormat>
  <Paragraphs>124</Paragraphs>
  <Slides>10</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Courier New</vt:lpstr>
      <vt:lpstr>Symbol</vt:lpstr>
      <vt:lpstr>Wingdings</vt:lpstr>
      <vt:lpstr>Office Theme</vt:lpstr>
      <vt:lpstr> </vt:lpstr>
      <vt:lpstr>AUCH and Member Updates</vt:lpstr>
      <vt:lpstr>USIIS Interface</vt:lpstr>
      <vt:lpstr>Dental Peer Group Interest?</vt:lpstr>
      <vt:lpstr>Questions</vt:lpstr>
      <vt:lpstr>CHC, Inc.</vt:lpstr>
      <vt:lpstr>Enterprise</vt:lpstr>
      <vt:lpstr>Mountainlands</vt:lpstr>
      <vt:lpstr>Family</vt:lpstr>
      <vt:lpstr>Future Meeting topics?  Survey: https://survey.sogolytics.com/k/WsQUTYUTsQSSsPsPsP  Questions?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Marans</dc:creator>
  <cp:lastModifiedBy>Brianna Cottam</cp:lastModifiedBy>
  <cp:revision>1</cp:revision>
  <dcterms:created xsi:type="dcterms:W3CDTF">2014-01-31T22:40:43Z</dcterms:created>
  <dcterms:modified xsi:type="dcterms:W3CDTF">2023-05-11T16:48:26Z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0x010100C26AADA7DD7C754D84A1F12F2E7A3AF1</vt:lpwstr>
  </property>
  <property fmtid="{D5CDD505-2E9C-101B-9397-08002B2CF9AE}" pid="3" name="Order">
    <vt:r8>384600</vt:r8>
  </property>
  <property fmtid="{D5CDD505-2E9C-101B-9397-08002B2CF9AE}" pid="4" name="MediaServiceImageTags">
    <vt:lpwstr/>
  </property>
</Properties>
</file>