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9" r:id="rId8"/>
    <p:sldId id="261" r:id="rId9"/>
    <p:sldId id="262" r:id="rId10"/>
    <p:sldId id="270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432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A81395-AB04-40D7-996D-F800B8C3A91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A81395-AB04-40D7-996D-F800B8C3A91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A81395-AB04-40D7-996D-F800B8C3A91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h.org/" TargetMode="External"/><Relationship Id="rId2" Type="http://schemas.openxmlformats.org/officeDocument/2006/relationships/hyperlink" Target="https://jobs.utah.gov/covid19/pebt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ornia@uah.org" TargetMode="External"/><Relationship Id="rId2" Type="http://schemas.openxmlformats.org/officeDocument/2006/relationships/hyperlink" Target="mailto:cragun@uah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ickard@uah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Pandemic EBT Outreach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971800"/>
            <a:ext cx="27622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52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86000"/>
            <a:ext cx="8503920" cy="30449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400" dirty="0"/>
              <a:t>●	The child’s address registered with the school.</a:t>
            </a:r>
          </a:p>
          <a:p>
            <a:pPr marL="0" indent="0">
              <a:buNone/>
            </a:pPr>
            <a:r>
              <a:rPr lang="en-US" sz="5400" dirty="0"/>
              <a:t>●	Their mailing address, if it is different from the address registered with the school.</a:t>
            </a:r>
          </a:p>
          <a:p>
            <a:pPr marL="0" indent="0">
              <a:buNone/>
            </a:pPr>
            <a:r>
              <a:rPr lang="en-US" sz="5400" dirty="0"/>
              <a:t>●	The parent’s name.</a:t>
            </a:r>
          </a:p>
          <a:p>
            <a:pPr marL="0" indent="0">
              <a:buNone/>
            </a:pPr>
            <a:r>
              <a:rPr lang="en-US" sz="5400" dirty="0"/>
              <a:t>●	The parent’s phone number and email address</a:t>
            </a:r>
          </a:p>
        </p:txBody>
      </p:sp>
    </p:spTree>
    <p:extLst>
      <p:ext uri="{BB962C8B-B14F-4D97-AF65-F5344CB8AC3E}">
        <p14:creationId xmlns:p14="http://schemas.microsoft.com/office/powerpoint/2010/main" val="164973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667000"/>
            <a:ext cx="8503920" cy="2206752"/>
          </a:xfrm>
        </p:spPr>
        <p:txBody>
          <a:bodyPr>
            <a:normAutofit/>
          </a:bodyPr>
          <a:lstStyle/>
          <a:p>
            <a:r>
              <a:rPr lang="en-US" dirty="0"/>
              <a:t>DWS’ Frequently Asked Questions (</a:t>
            </a:r>
            <a:r>
              <a:rPr lang="en-US" dirty="0">
                <a:hlinkClick r:id="rId2"/>
              </a:rPr>
              <a:t>jobs.utah.gov/covid19/</a:t>
            </a:r>
            <a:r>
              <a:rPr lang="en-US" dirty="0" err="1">
                <a:hlinkClick r:id="rId2"/>
              </a:rPr>
              <a:t>pebt</a:t>
            </a:r>
            <a:r>
              <a:rPr lang="en-US" dirty="0">
                <a:hlinkClick r:id="rId2"/>
              </a:rPr>
              <a:t>/index.html</a:t>
            </a:r>
            <a:r>
              <a:rPr lang="en-US" dirty="0"/>
              <a:t>) </a:t>
            </a:r>
          </a:p>
          <a:p>
            <a:r>
              <a:rPr lang="en-US" dirty="0"/>
              <a:t>Utahns Against Hunger (</a:t>
            </a:r>
            <a:r>
              <a:rPr lang="en-US" dirty="0">
                <a:hlinkClick r:id="rId3"/>
              </a:rPr>
              <a:t>uah.org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266552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355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6992" y="2514600"/>
            <a:ext cx="8503920" cy="2892552"/>
          </a:xfrm>
        </p:spPr>
        <p:txBody>
          <a:bodyPr>
            <a:normAutofit/>
          </a:bodyPr>
          <a:lstStyle/>
          <a:p>
            <a:r>
              <a:rPr lang="en-US" dirty="0"/>
              <a:t>Utahns Against Hunger (801 328-2561)</a:t>
            </a:r>
          </a:p>
          <a:p>
            <a:pPr lvl="1"/>
            <a:r>
              <a:rPr lang="en-US" dirty="0"/>
              <a:t>Alex Cragun (</a:t>
            </a:r>
            <a:r>
              <a:rPr lang="en-US" dirty="0">
                <a:hlinkClick r:id="rId2"/>
              </a:rPr>
              <a:t>cragun@uah.org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Gina Cornia (</a:t>
            </a:r>
            <a:r>
              <a:rPr lang="en-US" dirty="0">
                <a:hlinkClick r:id="rId3"/>
              </a:rPr>
              <a:t>cornia@uah.org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Neil Rickard (</a:t>
            </a:r>
            <a:r>
              <a:rPr lang="en-US" dirty="0">
                <a:hlinkClick r:id="rId4"/>
              </a:rPr>
              <a:t>rickard@uah.org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5383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of P-EBT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P-EBT Criteria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If a family has SNAP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If a family does not have SNAP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P-EBT Timeline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P-EBT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0218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P-EBT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8414" y="2286000"/>
            <a:ext cx="8503920" cy="31973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federal Families First Coronavirus Response Act provides a temporary food assistance program called Pandemic-Electronic Benefit Transfer (P-EBT). School-age children that were receiving free or reduced-price meals at school are eligible to receive Pandemic EBT.</a:t>
            </a:r>
          </a:p>
        </p:txBody>
      </p:sp>
    </p:spTree>
    <p:extLst>
      <p:ext uri="{BB962C8B-B14F-4D97-AF65-F5344CB8AC3E}">
        <p14:creationId xmlns:p14="http://schemas.microsoft.com/office/powerpoint/2010/main" val="360250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P-EBT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828800"/>
            <a:ext cx="8503920" cy="33497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</a:t>
            </a:r>
            <a:r>
              <a:rPr lang="en-US" b="1" i="1" u="sng" dirty="0"/>
              <a:t>eligible</a:t>
            </a:r>
            <a:r>
              <a:rPr lang="en-US" dirty="0"/>
              <a:t> child will receive $308 in P-EBT benefits to cover the cost of what would have been school meals from March 16 through May 29, 2020.</a:t>
            </a:r>
          </a:p>
          <a:p>
            <a:r>
              <a:rPr lang="en-US" dirty="0"/>
              <a:t>If a family is unsure if their child(</a:t>
            </a:r>
            <a:r>
              <a:rPr lang="en-US" dirty="0" err="1"/>
              <a:t>ren</a:t>
            </a:r>
            <a:r>
              <a:rPr lang="en-US" dirty="0"/>
              <a:t>) was receiving these meals, they may reach out to their child’s school or school district.</a:t>
            </a:r>
          </a:p>
          <a:p>
            <a:pPr lvl="1"/>
            <a:r>
              <a:rPr lang="en-US" dirty="0"/>
              <a:t>Students that attend CEP schools qualify as well. </a:t>
            </a:r>
          </a:p>
          <a:p>
            <a:r>
              <a:rPr lang="en-US" dirty="0"/>
              <a:t>This is a one-time benefit.</a:t>
            </a:r>
          </a:p>
        </p:txBody>
      </p:sp>
    </p:spTree>
    <p:extLst>
      <p:ext uri="{BB962C8B-B14F-4D97-AF65-F5344CB8AC3E}">
        <p14:creationId xmlns:p14="http://schemas.microsoft.com/office/powerpoint/2010/main" val="320998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05000"/>
            <a:ext cx="8503920" cy="3578352"/>
          </a:xfrm>
        </p:spPr>
        <p:txBody>
          <a:bodyPr/>
          <a:lstStyle/>
          <a:p>
            <a:r>
              <a:rPr lang="en-US" b="1" dirty="0"/>
              <a:t>If a family has SNAP benefits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dirty="0"/>
              <a:t>If their child(</a:t>
            </a:r>
            <a:r>
              <a:rPr lang="en-US" dirty="0" err="1"/>
              <a:t>ren</a:t>
            </a:r>
            <a:r>
              <a:rPr lang="en-US" dirty="0"/>
              <a:t>) was receiving SNAP benefits on March 16, 2020, household won’t need to apply. P-EBT benefits will automatically be added to the households Horizon Card.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91549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7939" y="2133600"/>
            <a:ext cx="8503920" cy="3578352"/>
          </a:xfrm>
        </p:spPr>
        <p:txBody>
          <a:bodyPr/>
          <a:lstStyle/>
          <a:p>
            <a:r>
              <a:rPr lang="en-US" b="1" dirty="0"/>
              <a:t>If a family does not have SNAP benefits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dirty="0"/>
              <a:t>If their child(</a:t>
            </a:r>
            <a:r>
              <a:rPr lang="en-US" dirty="0" err="1"/>
              <a:t>ren</a:t>
            </a:r>
            <a:r>
              <a:rPr lang="en-US" dirty="0"/>
              <a:t>) is not currently receiving SNAP benefits but was receiving free or reduced school meals on March 16, 2020, they will need to complete an application in order for them to receive P-EBT benefits. </a:t>
            </a:r>
            <a:r>
              <a:rPr lang="en-US" b="1" dirty="0"/>
              <a:t>The online application will be available on August 1</a:t>
            </a:r>
            <a:r>
              <a:rPr lang="en-US" b="1" baseline="30000" dirty="0"/>
              <a:t>st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056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P-EBT - Pubic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3177" y="2438400"/>
            <a:ext cx="8503920" cy="2740152"/>
          </a:xfrm>
        </p:spPr>
        <p:txBody>
          <a:bodyPr/>
          <a:lstStyle/>
          <a:p>
            <a:r>
              <a:rPr lang="en-US" b="1" dirty="0"/>
              <a:t>Mixed status households that are eligible to apply can apply.</a:t>
            </a:r>
          </a:p>
          <a:p>
            <a:endParaRPr lang="en-US" b="1" dirty="0"/>
          </a:p>
          <a:p>
            <a:r>
              <a:rPr lang="en-US" b="1" dirty="0"/>
              <a:t>P-EBT does not affect public charge. </a:t>
            </a:r>
          </a:p>
        </p:txBody>
      </p:sp>
    </p:spTree>
    <p:extLst>
      <p:ext uri="{BB962C8B-B14F-4D97-AF65-F5344CB8AC3E}">
        <p14:creationId xmlns:p14="http://schemas.microsoft.com/office/powerpoint/2010/main" val="4128328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812" y="2133600"/>
            <a:ext cx="8503920" cy="3352800"/>
          </a:xfrm>
        </p:spPr>
        <p:txBody>
          <a:bodyPr>
            <a:normAutofit fontScale="92500"/>
          </a:bodyPr>
          <a:lstStyle/>
          <a:p>
            <a:r>
              <a:rPr lang="en-US" dirty="0"/>
              <a:t>August 1, 2020– P-EBT application launches online</a:t>
            </a:r>
          </a:p>
          <a:p>
            <a:r>
              <a:rPr lang="en-US" dirty="0"/>
              <a:t>August 3 – SNAP enrolled household will receive P-EBT. </a:t>
            </a:r>
          </a:p>
          <a:p>
            <a:r>
              <a:rPr lang="en-US" dirty="0"/>
              <a:t>August 31 at midnight – the enrollment period closes</a:t>
            </a:r>
          </a:p>
          <a:p>
            <a:r>
              <a:rPr lang="en-US" dirty="0"/>
              <a:t>Families who apply should expect to receive their Horizon Cards within two weeks after application.</a:t>
            </a:r>
          </a:p>
          <a:p>
            <a:r>
              <a:rPr lang="en-US" dirty="0"/>
              <a:t>August 2021 – P-EBT funds must be spent or DWS will reclaim the benefit. </a:t>
            </a:r>
          </a:p>
        </p:txBody>
      </p:sp>
    </p:spTree>
    <p:extLst>
      <p:ext uri="{BB962C8B-B14F-4D97-AF65-F5344CB8AC3E}">
        <p14:creationId xmlns:p14="http://schemas.microsoft.com/office/powerpoint/2010/main" val="4033328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86000"/>
            <a:ext cx="8503920" cy="30449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400" dirty="0"/>
              <a:t>●	The child’s full name as it appears on school records.</a:t>
            </a:r>
          </a:p>
          <a:p>
            <a:pPr marL="0" indent="0">
              <a:buNone/>
            </a:pPr>
            <a:r>
              <a:rPr lang="en-US" sz="5400" dirty="0"/>
              <a:t>●	The child’s date of birth.</a:t>
            </a:r>
          </a:p>
          <a:p>
            <a:pPr marL="0" indent="0">
              <a:buNone/>
            </a:pPr>
            <a:r>
              <a:rPr lang="en-US" sz="5400" dirty="0"/>
              <a:t>●	The name of the school and school district (if applicable) your child attended on March 16, 2020.  </a:t>
            </a:r>
          </a:p>
        </p:txBody>
      </p:sp>
    </p:spTree>
    <p:extLst>
      <p:ext uri="{BB962C8B-B14F-4D97-AF65-F5344CB8AC3E}">
        <p14:creationId xmlns:p14="http://schemas.microsoft.com/office/powerpoint/2010/main" val="1393720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9397</TotalTime>
  <Words>397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Civic</vt:lpstr>
      <vt:lpstr>   Pandemic EBT Outreach</vt:lpstr>
      <vt:lpstr>Agenda</vt:lpstr>
      <vt:lpstr>P-EBT Introduction</vt:lpstr>
      <vt:lpstr>P-EBT Introduction</vt:lpstr>
      <vt:lpstr>Criteria </vt:lpstr>
      <vt:lpstr>Criteria </vt:lpstr>
      <vt:lpstr>P-EBT - Pubic Charge</vt:lpstr>
      <vt:lpstr>Timeline</vt:lpstr>
      <vt:lpstr>Application Questions</vt:lpstr>
      <vt:lpstr>Application Questions</vt:lpstr>
      <vt:lpstr>Resources</vt:lpstr>
      <vt:lpstr>Questions?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Cragun - UAH</dc:creator>
  <cp:lastModifiedBy>Natalie Stubbs</cp:lastModifiedBy>
  <cp:revision>19</cp:revision>
  <dcterms:created xsi:type="dcterms:W3CDTF">2020-07-20T15:39:26Z</dcterms:created>
  <dcterms:modified xsi:type="dcterms:W3CDTF">2020-07-31T19:46:31Z</dcterms:modified>
</cp:coreProperties>
</file>